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0" r:id="rId9"/>
    <p:sldId id="281" r:id="rId10"/>
    <p:sldId id="282" r:id="rId11"/>
    <p:sldId id="290" r:id="rId12"/>
    <p:sldId id="286" r:id="rId13"/>
    <p:sldId id="287" r:id="rId14"/>
    <p:sldId id="288" r:id="rId15"/>
    <p:sldId id="283" r:id="rId16"/>
    <p:sldId id="284" r:id="rId17"/>
    <p:sldId id="285" r:id="rId18"/>
    <p:sldId id="263" r:id="rId19"/>
    <p:sldId id="264" r:id="rId20"/>
    <p:sldId id="265" r:id="rId21"/>
    <p:sldId id="266" r:id="rId22"/>
    <p:sldId id="267" r:id="rId23"/>
    <p:sldId id="268" r:id="rId24"/>
    <p:sldId id="289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2CADF9-741E-4C4C-A4F5-0A0EDD8E88BB}" v="8" dt="2026-01-21T18:51:12.5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der Jepkemboi" userId="95a59755d0ee767a" providerId="LiveId" clId="{CF66DF27-AA0E-4616-BC8A-A59431B54AA6}"/>
    <pc:docChg chg="undo custSel addSld delSld modSld">
      <pc:chgData name="Hilder Jepkemboi" userId="95a59755d0ee767a" providerId="LiveId" clId="{CF66DF27-AA0E-4616-BC8A-A59431B54AA6}" dt="2026-01-21T18:51:12.537" v="1587" actId="20577"/>
      <pc:docMkLst>
        <pc:docMk/>
      </pc:docMkLst>
      <pc:sldChg chg="modSp mod">
        <pc:chgData name="Hilder Jepkemboi" userId="95a59755d0ee767a" providerId="LiveId" clId="{CF66DF27-AA0E-4616-BC8A-A59431B54AA6}" dt="2026-01-21T18:50:26.376" v="1579" actId="255"/>
        <pc:sldMkLst>
          <pc:docMk/>
          <pc:sldMk cId="5446057" sldId="256"/>
        </pc:sldMkLst>
        <pc:spChg chg="mod">
          <ac:chgData name="Hilder Jepkemboi" userId="95a59755d0ee767a" providerId="LiveId" clId="{CF66DF27-AA0E-4616-BC8A-A59431B54AA6}" dt="2026-01-21T18:50:26.376" v="1579" actId="255"/>
          <ac:spMkLst>
            <pc:docMk/>
            <pc:sldMk cId="5446057" sldId="256"/>
            <ac:spMk id="3" creationId="{90F00F73-F6BC-817A-E2CE-07E4D8C1D4FF}"/>
          </ac:spMkLst>
        </pc:spChg>
      </pc:sldChg>
      <pc:sldChg chg="modSp">
        <pc:chgData name="Hilder Jepkemboi" userId="95a59755d0ee767a" providerId="LiveId" clId="{CF66DF27-AA0E-4616-BC8A-A59431B54AA6}" dt="2026-01-21T18:50:57.290" v="1581" actId="20577"/>
        <pc:sldMkLst>
          <pc:docMk/>
          <pc:sldMk cId="4102532768" sldId="259"/>
        </pc:sldMkLst>
        <pc:spChg chg="mod">
          <ac:chgData name="Hilder Jepkemboi" userId="95a59755d0ee767a" providerId="LiveId" clId="{CF66DF27-AA0E-4616-BC8A-A59431B54AA6}" dt="2026-01-21T18:50:57.290" v="1581" actId="20577"/>
          <ac:spMkLst>
            <pc:docMk/>
            <pc:sldMk cId="4102532768" sldId="259"/>
            <ac:spMk id="2" creationId="{E7FAC453-A8AE-6488-AD6D-BF5A6956530A}"/>
          </ac:spMkLst>
        </pc:spChg>
      </pc:sldChg>
      <pc:sldChg chg="modSp">
        <pc:chgData name="Hilder Jepkemboi" userId="95a59755d0ee767a" providerId="LiveId" clId="{CF66DF27-AA0E-4616-BC8A-A59431B54AA6}" dt="2026-01-21T18:51:01.862" v="1583" actId="20577"/>
        <pc:sldMkLst>
          <pc:docMk/>
          <pc:sldMk cId="3566741855" sldId="260"/>
        </pc:sldMkLst>
        <pc:spChg chg="mod">
          <ac:chgData name="Hilder Jepkemboi" userId="95a59755d0ee767a" providerId="LiveId" clId="{CF66DF27-AA0E-4616-BC8A-A59431B54AA6}" dt="2026-01-21T18:51:01.862" v="1583" actId="20577"/>
          <ac:spMkLst>
            <pc:docMk/>
            <pc:sldMk cId="3566741855" sldId="260"/>
            <ac:spMk id="2" creationId="{57E3A61E-3328-1E63-8BDC-798704949661}"/>
          </ac:spMkLst>
        </pc:spChg>
      </pc:sldChg>
      <pc:sldChg chg="modSp">
        <pc:chgData name="Hilder Jepkemboi" userId="95a59755d0ee767a" providerId="LiveId" clId="{CF66DF27-AA0E-4616-BC8A-A59431B54AA6}" dt="2026-01-21T18:51:07.619" v="1585" actId="20577"/>
        <pc:sldMkLst>
          <pc:docMk/>
          <pc:sldMk cId="3562261839" sldId="261"/>
        </pc:sldMkLst>
        <pc:spChg chg="mod">
          <ac:chgData name="Hilder Jepkemboi" userId="95a59755d0ee767a" providerId="LiveId" clId="{CF66DF27-AA0E-4616-BC8A-A59431B54AA6}" dt="2026-01-21T18:51:07.619" v="1585" actId="20577"/>
          <ac:spMkLst>
            <pc:docMk/>
            <pc:sldMk cId="3562261839" sldId="261"/>
            <ac:spMk id="2" creationId="{9683E0B4-E75A-E9C4-C8DF-15C84365040C}"/>
          </ac:spMkLst>
        </pc:spChg>
      </pc:sldChg>
      <pc:sldChg chg="modSp">
        <pc:chgData name="Hilder Jepkemboi" userId="95a59755d0ee767a" providerId="LiveId" clId="{CF66DF27-AA0E-4616-BC8A-A59431B54AA6}" dt="2026-01-21T18:51:12.537" v="1587" actId="20577"/>
        <pc:sldMkLst>
          <pc:docMk/>
          <pc:sldMk cId="565999357" sldId="262"/>
        </pc:sldMkLst>
        <pc:spChg chg="mod">
          <ac:chgData name="Hilder Jepkemboi" userId="95a59755d0ee767a" providerId="LiveId" clId="{CF66DF27-AA0E-4616-BC8A-A59431B54AA6}" dt="2026-01-21T18:51:12.537" v="1587" actId="20577"/>
          <ac:spMkLst>
            <pc:docMk/>
            <pc:sldMk cId="565999357" sldId="262"/>
            <ac:spMk id="2" creationId="{CEA869E9-3216-3911-B64E-045C690791B9}"/>
          </ac:spMkLst>
        </pc:spChg>
      </pc:sldChg>
      <pc:sldChg chg="addSp modSp new mod">
        <pc:chgData name="Hilder Jepkemboi" userId="95a59755d0ee767a" providerId="LiveId" clId="{CF66DF27-AA0E-4616-BC8A-A59431B54AA6}" dt="2025-12-22T11:43:55.292" v="1355" actId="207"/>
        <pc:sldMkLst>
          <pc:docMk/>
          <pc:sldMk cId="3711933443" sldId="290"/>
        </pc:sldMkLst>
        <pc:spChg chg="mod">
          <ac:chgData name="Hilder Jepkemboi" userId="95a59755d0ee767a" providerId="LiveId" clId="{CF66DF27-AA0E-4616-BC8A-A59431B54AA6}" dt="2025-12-22T11:43:55.292" v="1355" actId="207"/>
          <ac:spMkLst>
            <pc:docMk/>
            <pc:sldMk cId="3711933443" sldId="290"/>
            <ac:spMk id="3" creationId="{06E5A6FF-738B-26EF-90FF-5F527811AB7D}"/>
          </ac:spMkLst>
        </pc:spChg>
        <pc:picChg chg="add mod">
          <ac:chgData name="Hilder Jepkemboi" userId="95a59755d0ee767a" providerId="LiveId" clId="{CF66DF27-AA0E-4616-BC8A-A59431B54AA6}" dt="2025-12-22T11:43:24.690" v="1329" actId="1076"/>
          <ac:picMkLst>
            <pc:docMk/>
            <pc:sldMk cId="3711933443" sldId="290"/>
            <ac:picMk id="4" creationId="{BB31A1B5-7F6D-1CAE-0D17-A70F2FB856D1}"/>
          </ac:picMkLst>
        </pc:picChg>
      </pc:sldChg>
      <pc:sldChg chg="modSp add del mod">
        <pc:chgData name="Hilder Jepkemboi" userId="95a59755d0ee767a" providerId="LiveId" clId="{CF66DF27-AA0E-4616-BC8A-A59431B54AA6}" dt="2026-01-21T18:49:32.008" v="1566" actId="2696"/>
        <pc:sldMkLst>
          <pc:docMk/>
          <pc:sldMk cId="3533584641" sldId="291"/>
        </pc:sldMkLst>
        <pc:spChg chg="mod">
          <ac:chgData name="Hilder Jepkemboi" userId="95a59755d0ee767a" providerId="LiveId" clId="{CF66DF27-AA0E-4616-BC8A-A59431B54AA6}" dt="2025-12-22T11:45:57.965" v="1420" actId="20577"/>
          <ac:spMkLst>
            <pc:docMk/>
            <pc:sldMk cId="3533584641" sldId="291"/>
            <ac:spMk id="3" creationId="{CE299AF3-0295-9539-062F-E1EF77417D0D}"/>
          </ac:spMkLst>
        </pc:spChg>
      </pc:sldChg>
      <pc:sldChg chg="modSp add del mod">
        <pc:chgData name="Hilder Jepkemboi" userId="95a59755d0ee767a" providerId="LiveId" clId="{CF66DF27-AA0E-4616-BC8A-A59431B54AA6}" dt="2026-01-21T18:49:35.334" v="1567" actId="2696"/>
        <pc:sldMkLst>
          <pc:docMk/>
          <pc:sldMk cId="1828607066" sldId="292"/>
        </pc:sldMkLst>
        <pc:spChg chg="mod">
          <ac:chgData name="Hilder Jepkemboi" userId="95a59755d0ee767a" providerId="LiveId" clId="{CF66DF27-AA0E-4616-BC8A-A59431B54AA6}" dt="2025-12-22T11:46:11.533" v="1427" actId="20577"/>
          <ac:spMkLst>
            <pc:docMk/>
            <pc:sldMk cId="1828607066" sldId="292"/>
            <ac:spMk id="3" creationId="{E8748701-6A7F-C1B0-7311-45F33F32E128}"/>
          </ac:spMkLst>
        </pc:spChg>
      </pc:sldChg>
      <pc:sldChg chg="modSp add del mod">
        <pc:chgData name="Hilder Jepkemboi" userId="95a59755d0ee767a" providerId="LiveId" clId="{CF66DF27-AA0E-4616-BC8A-A59431B54AA6}" dt="2026-01-21T18:49:38.446" v="1568" actId="2696"/>
        <pc:sldMkLst>
          <pc:docMk/>
          <pc:sldMk cId="3018151195" sldId="293"/>
        </pc:sldMkLst>
        <pc:spChg chg="mod">
          <ac:chgData name="Hilder Jepkemboi" userId="95a59755d0ee767a" providerId="LiveId" clId="{CF66DF27-AA0E-4616-BC8A-A59431B54AA6}" dt="2025-12-22T11:46:24.505" v="1442" actId="20577"/>
          <ac:spMkLst>
            <pc:docMk/>
            <pc:sldMk cId="3018151195" sldId="293"/>
            <ac:spMk id="3" creationId="{283BDDC3-6586-5D3C-008A-BF37446306C7}"/>
          </ac:spMkLst>
        </pc:spChg>
      </pc:sldChg>
      <pc:sldChg chg="modSp add del mod">
        <pc:chgData name="Hilder Jepkemboi" userId="95a59755d0ee767a" providerId="LiveId" clId="{CF66DF27-AA0E-4616-BC8A-A59431B54AA6}" dt="2026-01-21T18:49:41.646" v="1569" actId="2696"/>
        <pc:sldMkLst>
          <pc:docMk/>
          <pc:sldMk cId="1316381652" sldId="294"/>
        </pc:sldMkLst>
        <pc:spChg chg="mod">
          <ac:chgData name="Hilder Jepkemboi" userId="95a59755d0ee767a" providerId="LiveId" clId="{CF66DF27-AA0E-4616-BC8A-A59431B54AA6}" dt="2025-12-22T11:46:35.999" v="1458" actId="20577"/>
          <ac:spMkLst>
            <pc:docMk/>
            <pc:sldMk cId="1316381652" sldId="294"/>
            <ac:spMk id="3" creationId="{614583E9-9F97-DB08-6159-A21CEF544E5B}"/>
          </ac:spMkLst>
        </pc:spChg>
      </pc:sldChg>
      <pc:sldChg chg="modSp add del mod">
        <pc:chgData name="Hilder Jepkemboi" userId="95a59755d0ee767a" providerId="LiveId" clId="{CF66DF27-AA0E-4616-BC8A-A59431B54AA6}" dt="2026-01-21T18:49:44.582" v="1570" actId="2696"/>
        <pc:sldMkLst>
          <pc:docMk/>
          <pc:sldMk cId="2825390108" sldId="295"/>
        </pc:sldMkLst>
        <pc:spChg chg="mod">
          <ac:chgData name="Hilder Jepkemboi" userId="95a59755d0ee767a" providerId="LiveId" clId="{CF66DF27-AA0E-4616-BC8A-A59431B54AA6}" dt="2025-12-22T11:49:24.829" v="1496" actId="20577"/>
          <ac:spMkLst>
            <pc:docMk/>
            <pc:sldMk cId="2825390108" sldId="295"/>
            <ac:spMk id="3" creationId="{EA1D41BB-DC3A-05F3-FDE4-31D250893A4E}"/>
          </ac:spMkLst>
        </pc:spChg>
      </pc:sldChg>
      <pc:sldChg chg="modSp add del mod">
        <pc:chgData name="Hilder Jepkemboi" userId="95a59755d0ee767a" providerId="LiveId" clId="{CF66DF27-AA0E-4616-BC8A-A59431B54AA6}" dt="2026-01-21T18:49:10.074" v="1563" actId="2696"/>
        <pc:sldMkLst>
          <pc:docMk/>
          <pc:sldMk cId="2931390828" sldId="296"/>
        </pc:sldMkLst>
      </pc:sldChg>
      <pc:sldChg chg="modSp add del mod">
        <pc:chgData name="Hilder Jepkemboi" userId="95a59755d0ee767a" providerId="LiveId" clId="{CF66DF27-AA0E-4616-BC8A-A59431B54AA6}" dt="2026-01-21T18:49:13.875" v="1564" actId="2696"/>
        <pc:sldMkLst>
          <pc:docMk/>
          <pc:sldMk cId="3117141242" sldId="297"/>
        </pc:sldMkLst>
      </pc:sldChg>
      <pc:sldChg chg="modSp add del mod">
        <pc:chgData name="Hilder Jepkemboi" userId="95a59755d0ee767a" providerId="LiveId" clId="{CF66DF27-AA0E-4616-BC8A-A59431B54AA6}" dt="2026-01-21T18:49:21.627" v="1565" actId="2696"/>
        <pc:sldMkLst>
          <pc:docMk/>
          <pc:sldMk cId="3996854307" sldId="298"/>
        </pc:sldMkLst>
        <pc:spChg chg="mod">
          <ac:chgData name="Hilder Jepkemboi" userId="95a59755d0ee767a" providerId="LiveId" clId="{CF66DF27-AA0E-4616-BC8A-A59431B54AA6}" dt="2025-12-23T06:10:27.993" v="1562" actId="20577"/>
          <ac:spMkLst>
            <pc:docMk/>
            <pc:sldMk cId="3996854307" sldId="298"/>
            <ac:spMk id="5" creationId="{47904442-2348-B225-4221-770BB413BF9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2F7D9-946B-4FDF-8609-3C8E6719A8DE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65B89-346A-495E-83B5-190A2676F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780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65B89-346A-495E-83B5-190A2676F2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084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3D0A3ADF-9AAC-427B-8E27-5A6B451623A0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46D2BDE-CEAE-4048-913A-5A3928B1E7D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2579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A3ADF-9AAC-427B-8E27-5A6B451623A0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2BDE-CEAE-4048-913A-5A3928B1E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254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A3ADF-9AAC-427B-8E27-5A6B451623A0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2BDE-CEAE-4048-913A-5A3928B1E7D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983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A3ADF-9AAC-427B-8E27-5A6B451623A0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2BDE-CEAE-4048-913A-5A3928B1E7D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7364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A3ADF-9AAC-427B-8E27-5A6B451623A0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2BDE-CEAE-4048-913A-5A3928B1E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63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A3ADF-9AAC-427B-8E27-5A6B451623A0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2BDE-CEAE-4048-913A-5A3928B1E7D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55147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A3ADF-9AAC-427B-8E27-5A6B451623A0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2BDE-CEAE-4048-913A-5A3928B1E7D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83370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A3ADF-9AAC-427B-8E27-5A6B451623A0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2BDE-CEAE-4048-913A-5A3928B1E7D1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1146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A3ADF-9AAC-427B-8E27-5A6B451623A0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2BDE-CEAE-4048-913A-5A3928B1E7D1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756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A3ADF-9AAC-427B-8E27-5A6B451623A0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2BDE-CEAE-4048-913A-5A3928B1E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084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A3ADF-9AAC-427B-8E27-5A6B451623A0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2BDE-CEAE-4048-913A-5A3928B1E7D1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2619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A3ADF-9AAC-427B-8E27-5A6B451623A0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2BDE-CEAE-4048-913A-5A3928B1E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120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A3ADF-9AAC-427B-8E27-5A6B451623A0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2BDE-CEAE-4048-913A-5A3928B1E7D1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152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A3ADF-9AAC-427B-8E27-5A6B451623A0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2BDE-CEAE-4048-913A-5A3928B1E7D1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530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A3ADF-9AAC-427B-8E27-5A6B451623A0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2BDE-CEAE-4048-913A-5A3928B1E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348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A3ADF-9AAC-427B-8E27-5A6B451623A0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2BDE-CEAE-4048-913A-5A3928B1E7D1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1166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A3ADF-9AAC-427B-8E27-5A6B451623A0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2BDE-CEAE-4048-913A-5A3928B1E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03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D0A3ADF-9AAC-427B-8E27-5A6B451623A0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46D2BDE-CEAE-4048-913A-5A3928B1E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291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B1F00-609E-E65B-3FFE-0E753F2D0E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000" b="1" dirty="0"/>
              <a:t>What did you do?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F00F73-F6BC-817A-E2CE-07E4D8C1D4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5000" dirty="0"/>
              <a:t>The past</a:t>
            </a:r>
          </a:p>
        </p:txBody>
      </p:sp>
    </p:spTree>
    <p:extLst>
      <p:ext uri="{BB962C8B-B14F-4D97-AF65-F5344CB8AC3E}">
        <p14:creationId xmlns:p14="http://schemas.microsoft.com/office/powerpoint/2010/main" val="5446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63436-F0CA-BAF2-682B-54721BF15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58D8F-C379-F8EF-1A82-794AD0299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B534DF1-EBFB-8852-FF2F-3002854911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6098" y="2557993"/>
            <a:ext cx="3363575" cy="3317875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D6100E24-1C7A-4E05-40F7-288B0E396319}"/>
              </a:ext>
            </a:extLst>
          </p:cNvPr>
          <p:cNvSpPr/>
          <p:nvPr/>
        </p:nvSpPr>
        <p:spPr>
          <a:xfrm>
            <a:off x="872455" y="2557463"/>
            <a:ext cx="3624044" cy="1150471"/>
          </a:xfrm>
          <a:prstGeom prst="wedgeEllipseCallout">
            <a:avLst>
              <a:gd name="adj1" fmla="val 68982"/>
              <a:gd name="adj2" fmla="val 2376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/>
              <a:t>What did you do on Sunday?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4CB1E9F0-BACA-5430-E214-30A32D5A601E}"/>
              </a:ext>
            </a:extLst>
          </p:cNvPr>
          <p:cNvSpPr/>
          <p:nvPr/>
        </p:nvSpPr>
        <p:spPr>
          <a:xfrm>
            <a:off x="7777787" y="2936147"/>
            <a:ext cx="3541757" cy="1459684"/>
          </a:xfrm>
          <a:prstGeom prst="wedgeEllipseCallout">
            <a:avLst>
              <a:gd name="adj1" fmla="val -69152"/>
              <a:gd name="adj2" fmla="val -2401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/>
              <a:t>I practiced the violin.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7B75477-9A5E-A8C4-AFD7-2610A7AF5070}"/>
              </a:ext>
            </a:extLst>
          </p:cNvPr>
          <p:cNvGrpSpPr/>
          <p:nvPr/>
        </p:nvGrpSpPr>
        <p:grpSpPr>
          <a:xfrm>
            <a:off x="6568579" y="982132"/>
            <a:ext cx="2919370" cy="1575331"/>
            <a:chOff x="6568579" y="982132"/>
            <a:chExt cx="2919370" cy="1575331"/>
          </a:xfrm>
        </p:grpSpPr>
        <p:sp>
          <p:nvSpPr>
            <p:cNvPr id="3" name="Thought Bubble: Cloud 2">
              <a:extLst>
                <a:ext uri="{FF2B5EF4-FFF2-40B4-BE49-F238E27FC236}">
                  <a16:creationId xmlns:a16="http://schemas.microsoft.com/office/drawing/2014/main" id="{4D0B0AF4-FB7C-0EF2-F5C3-F3C35998BA06}"/>
                </a:ext>
              </a:extLst>
            </p:cNvPr>
            <p:cNvSpPr/>
            <p:nvPr/>
          </p:nvSpPr>
          <p:spPr>
            <a:xfrm>
              <a:off x="6568579" y="982132"/>
              <a:ext cx="2919370" cy="1575331"/>
            </a:xfrm>
            <a:prstGeom prst="cloudCallou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8946E54-ABBE-6CE9-8786-24110025F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54905" y="1159449"/>
              <a:ext cx="1694060" cy="1126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297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C6162-382D-3F8B-E2CF-B414F3943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5A6FF-738B-26EF-90FF-5F527811A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A: What did you do on Sunday?</a:t>
            </a:r>
          </a:p>
          <a:p>
            <a:r>
              <a:rPr lang="en-US" sz="4000" dirty="0"/>
              <a:t>B: I </a:t>
            </a:r>
            <a:r>
              <a:rPr lang="en-US" sz="4000" dirty="0">
                <a:solidFill>
                  <a:srgbClr val="FF0000"/>
                </a:solidFill>
              </a:rPr>
              <a:t>watched a baseball game</a:t>
            </a:r>
            <a:r>
              <a:rPr lang="en-US" sz="40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31A1B5-7F6D-1CAE-0D17-A70F2FB85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0393" y="2457974"/>
            <a:ext cx="3169116" cy="237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33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FFDCD-7E94-C684-63CD-54D524F84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FB3D9F-75F2-EE1E-6C0A-075BA715E549}"/>
              </a:ext>
            </a:extLst>
          </p:cNvPr>
          <p:cNvSpPr txBox="1"/>
          <p:nvPr/>
        </p:nvSpPr>
        <p:spPr>
          <a:xfrm>
            <a:off x="7818539" y="3078760"/>
            <a:ext cx="17700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/>
              <a:t>He (boys)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97DF248-5EBB-FD26-2615-0BCC1E0FB7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9669" y="2448406"/>
            <a:ext cx="3042250" cy="364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728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2ED0B-6D33-0D6D-3BA4-E7D817B65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4DE9B0E-214A-CE5E-58AA-EB80DB40C4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84031" y="2557463"/>
            <a:ext cx="2223937" cy="33178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74D868-18D6-325B-9733-2DC8E2D02AB3}"/>
              </a:ext>
            </a:extLst>
          </p:cNvPr>
          <p:cNvSpPr txBox="1"/>
          <p:nvPr/>
        </p:nvSpPr>
        <p:spPr>
          <a:xfrm>
            <a:off x="7692705" y="3429000"/>
            <a:ext cx="27096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/>
              <a:t>She (girls)</a:t>
            </a:r>
          </a:p>
        </p:txBody>
      </p:sp>
    </p:spTree>
    <p:extLst>
      <p:ext uri="{BB962C8B-B14F-4D97-AF65-F5344CB8AC3E}">
        <p14:creationId xmlns:p14="http://schemas.microsoft.com/office/powerpoint/2010/main" val="1617926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CDED5-F36B-814C-6A30-2E6822171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7985668-86DB-5DC1-CB27-46340EA3DB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0438" y="2557993"/>
            <a:ext cx="4576541" cy="35575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B2BE84-F7F5-604C-1CE5-8FF2DE143BC0}"/>
              </a:ext>
            </a:extLst>
          </p:cNvPr>
          <p:cNvSpPr txBox="1"/>
          <p:nvPr/>
        </p:nvSpPr>
        <p:spPr>
          <a:xfrm>
            <a:off x="7189365" y="3649211"/>
            <a:ext cx="231536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/>
              <a:t>They</a:t>
            </a:r>
          </a:p>
        </p:txBody>
      </p:sp>
    </p:spTree>
    <p:extLst>
      <p:ext uri="{BB962C8B-B14F-4D97-AF65-F5344CB8AC3E}">
        <p14:creationId xmlns:p14="http://schemas.microsoft.com/office/powerpoint/2010/main" val="3974403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356F2-87F6-29EE-6C89-411C1BB32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</a:t>
            </a:r>
            <a:r>
              <a:rPr lang="en-US" b="1" dirty="0">
                <a:solidFill>
                  <a:srgbClr val="FF0000"/>
                </a:solidFill>
              </a:rPr>
              <a:t>they</a:t>
            </a:r>
            <a:r>
              <a:rPr lang="en-US" dirty="0"/>
              <a:t> do on Sunday?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59AECFE-C5BA-F0A1-401E-6BDC8C4A69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6655" y="2858548"/>
            <a:ext cx="3962539" cy="24468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A0C7C3-B1E9-C53B-DB62-CADAE1A12100}"/>
              </a:ext>
            </a:extLst>
          </p:cNvPr>
          <p:cNvSpPr txBox="1"/>
          <p:nvPr/>
        </p:nvSpPr>
        <p:spPr>
          <a:xfrm>
            <a:off x="5259897" y="3590488"/>
            <a:ext cx="5754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They</a:t>
            </a:r>
            <a:r>
              <a:rPr lang="en-US" sz="4000" dirty="0"/>
              <a:t> played a board game.</a:t>
            </a:r>
          </a:p>
        </p:txBody>
      </p:sp>
    </p:spTree>
    <p:extLst>
      <p:ext uri="{BB962C8B-B14F-4D97-AF65-F5344CB8AC3E}">
        <p14:creationId xmlns:p14="http://schemas.microsoft.com/office/powerpoint/2010/main" val="204665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C2AB5-0043-4A52-55CA-12261DB1F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/>
              <a:t>What did </a:t>
            </a:r>
            <a:r>
              <a:rPr lang="en-US" sz="5000" b="1" dirty="0">
                <a:solidFill>
                  <a:srgbClr val="FF0000"/>
                </a:solidFill>
              </a:rPr>
              <a:t>she</a:t>
            </a:r>
            <a:r>
              <a:rPr lang="en-US" sz="5000" dirty="0"/>
              <a:t> do on Sunday?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279F006-FCEB-98C0-B4F3-94A4AA47C6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1407" y="2557993"/>
            <a:ext cx="3317875" cy="33178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D1DF66-2A13-A82A-50E4-52B06C8654D9}"/>
              </a:ext>
            </a:extLst>
          </p:cNvPr>
          <p:cNvSpPr txBox="1"/>
          <p:nvPr/>
        </p:nvSpPr>
        <p:spPr>
          <a:xfrm>
            <a:off x="4815281" y="3615655"/>
            <a:ext cx="56877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</a:rPr>
              <a:t>She</a:t>
            </a:r>
            <a:r>
              <a:rPr lang="en-US" sz="5000" dirty="0"/>
              <a:t> listened to music.</a:t>
            </a:r>
          </a:p>
        </p:txBody>
      </p:sp>
    </p:spTree>
    <p:extLst>
      <p:ext uri="{BB962C8B-B14F-4D97-AF65-F5344CB8AC3E}">
        <p14:creationId xmlns:p14="http://schemas.microsoft.com/office/powerpoint/2010/main" val="422638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0973C-5FC5-4ED5-E387-CE4A1D00E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</a:t>
            </a:r>
            <a:r>
              <a:rPr lang="en-US" b="1" dirty="0">
                <a:solidFill>
                  <a:srgbClr val="FF0000"/>
                </a:solidFill>
              </a:rPr>
              <a:t>he</a:t>
            </a:r>
            <a:r>
              <a:rPr lang="en-US" dirty="0"/>
              <a:t> do on Sunday?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84395FA-88EA-B36B-B73E-221D5FAC95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33917" r="12242"/>
          <a:stretch>
            <a:fillRect/>
          </a:stretch>
        </p:blipFill>
        <p:spPr>
          <a:xfrm>
            <a:off x="980798" y="2567031"/>
            <a:ext cx="4534153" cy="34143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C2ED30-38A1-522C-90E4-D62B9D4BBC7F}"/>
              </a:ext>
            </a:extLst>
          </p:cNvPr>
          <p:cNvSpPr txBox="1"/>
          <p:nvPr/>
        </p:nvSpPr>
        <p:spPr>
          <a:xfrm>
            <a:off x="5838738" y="3429000"/>
            <a:ext cx="5184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He</a:t>
            </a:r>
            <a:r>
              <a:rPr lang="en-US" sz="4000" dirty="0"/>
              <a:t> downloaded pictures.</a:t>
            </a:r>
          </a:p>
        </p:txBody>
      </p:sp>
    </p:spTree>
    <p:extLst>
      <p:ext uri="{BB962C8B-B14F-4D97-AF65-F5344CB8AC3E}">
        <p14:creationId xmlns:p14="http://schemas.microsoft.com/office/powerpoint/2010/main" val="31125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43979-DD75-6506-1F3D-B1CD52A9B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you do on Sunday?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AA78DC5-0C53-B5D3-EED6-624BF79224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8993" y="2467736"/>
            <a:ext cx="3162498" cy="37511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330852-6597-9A63-4E0E-AB68AF1F1712}"/>
              </a:ext>
            </a:extLst>
          </p:cNvPr>
          <p:cNvSpPr txBox="1"/>
          <p:nvPr/>
        </p:nvSpPr>
        <p:spPr>
          <a:xfrm>
            <a:off x="4630723" y="3221372"/>
            <a:ext cx="71474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/>
              <a:t>I listened to music.</a:t>
            </a:r>
          </a:p>
        </p:txBody>
      </p:sp>
    </p:spTree>
    <p:extLst>
      <p:ext uri="{BB962C8B-B14F-4D97-AF65-F5344CB8AC3E}">
        <p14:creationId xmlns:p14="http://schemas.microsoft.com/office/powerpoint/2010/main" val="546537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69AF4-DBF0-5012-E075-23D1E6821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you do on Sunday?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A6F0B93-BF88-E7E6-5088-03D59F11A5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2086" y="2624545"/>
            <a:ext cx="4876985" cy="32513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22ECCD-1617-8EC5-3FEC-EC636B82411B}"/>
              </a:ext>
            </a:extLst>
          </p:cNvPr>
          <p:cNvSpPr txBox="1"/>
          <p:nvPr/>
        </p:nvSpPr>
        <p:spPr>
          <a:xfrm>
            <a:off x="6009499" y="3078760"/>
            <a:ext cx="59757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/>
              <a:t>I played board games.</a:t>
            </a:r>
          </a:p>
        </p:txBody>
      </p:sp>
    </p:spTree>
    <p:extLst>
      <p:ext uri="{BB962C8B-B14F-4D97-AF65-F5344CB8AC3E}">
        <p14:creationId xmlns:p14="http://schemas.microsoft.com/office/powerpoint/2010/main" val="3654227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17CE0-6282-ED4B-54A4-BAE991116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/>
              <a:t>downloaded pictures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75A6668-F436-1CBC-D12E-BEACCC46FB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6778" y="2557463"/>
            <a:ext cx="5898444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09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11845-AEA2-FF78-1E06-027768268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/>
              <a:t>What did you do on Sunday?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FFAEEE1-5521-13CA-67E0-7630105B90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9796" y="2630233"/>
            <a:ext cx="5003166" cy="28142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F75D81-79E5-556A-A2C9-CFA9BBD7DB15}"/>
              </a:ext>
            </a:extLst>
          </p:cNvPr>
          <p:cNvSpPr txBox="1"/>
          <p:nvPr/>
        </p:nvSpPr>
        <p:spPr>
          <a:xfrm>
            <a:off x="6325299" y="3212983"/>
            <a:ext cx="5469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I downloaded pictures.</a:t>
            </a:r>
          </a:p>
        </p:txBody>
      </p:sp>
    </p:spTree>
    <p:extLst>
      <p:ext uri="{BB962C8B-B14F-4D97-AF65-F5344CB8AC3E}">
        <p14:creationId xmlns:p14="http://schemas.microsoft.com/office/powerpoint/2010/main" val="2471815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332C8-D062-0206-ACE3-331B014EC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you do you on Sunday?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CB3072C-274C-965A-FB9A-B28AC48683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2" y="2567032"/>
            <a:ext cx="4276347" cy="32072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00D25B-6518-5574-C062-E05032F15EA2}"/>
              </a:ext>
            </a:extLst>
          </p:cNvPr>
          <p:cNvSpPr txBox="1"/>
          <p:nvPr/>
        </p:nvSpPr>
        <p:spPr>
          <a:xfrm>
            <a:off x="6096000" y="3238150"/>
            <a:ext cx="5801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I practiced the violin.</a:t>
            </a:r>
          </a:p>
        </p:txBody>
      </p:sp>
    </p:spTree>
    <p:extLst>
      <p:ext uri="{BB962C8B-B14F-4D97-AF65-F5344CB8AC3E}">
        <p14:creationId xmlns:p14="http://schemas.microsoft.com/office/powerpoint/2010/main" val="1887289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815AC-AA85-22D9-26F4-C1566C6E2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did you do on Sunday?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F1480BC-1BAA-2B62-2E02-2B78F0F9D2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5236" y="2494493"/>
            <a:ext cx="4762500" cy="33813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1318DA-744C-4C65-BC30-B8F3417CA0D4}"/>
              </a:ext>
            </a:extLst>
          </p:cNvPr>
          <p:cNvSpPr txBox="1"/>
          <p:nvPr/>
        </p:nvSpPr>
        <p:spPr>
          <a:xfrm>
            <a:off x="5687736" y="3271706"/>
            <a:ext cx="6241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I visited my grandparents</a:t>
            </a:r>
          </a:p>
        </p:txBody>
      </p:sp>
    </p:spTree>
    <p:extLst>
      <p:ext uri="{BB962C8B-B14F-4D97-AF65-F5344CB8AC3E}">
        <p14:creationId xmlns:p14="http://schemas.microsoft.com/office/powerpoint/2010/main" val="14420357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36FEC-BCF6-A25B-05C7-68C3C1782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you do on Sunday?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DF94A9D-8F82-E6E8-7BD9-3082109371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6067" y="2507790"/>
            <a:ext cx="5478289" cy="36272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045409-2FEB-E3C8-EA98-3B4D89486A74}"/>
              </a:ext>
            </a:extLst>
          </p:cNvPr>
          <p:cNvSpPr txBox="1"/>
          <p:nvPr/>
        </p:nvSpPr>
        <p:spPr>
          <a:xfrm>
            <a:off x="6920917" y="3498209"/>
            <a:ext cx="518439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/>
              <a:t>I watched a baseball game.</a:t>
            </a:r>
          </a:p>
        </p:txBody>
      </p:sp>
    </p:spTree>
    <p:extLst>
      <p:ext uri="{BB962C8B-B14F-4D97-AF65-F5344CB8AC3E}">
        <p14:creationId xmlns:p14="http://schemas.microsoft.com/office/powerpoint/2010/main" val="860171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433FC-18A7-959D-4497-DBE1B8C11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3DFBC7-AC81-8050-BB17-B970CDE6FC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2" b="41853"/>
          <a:stretch>
            <a:fillRect/>
          </a:stretch>
        </p:blipFill>
        <p:spPr>
          <a:xfrm>
            <a:off x="1919817" y="651802"/>
            <a:ext cx="8608365" cy="5554396"/>
          </a:xfrm>
        </p:spPr>
      </p:pic>
    </p:spTree>
    <p:extLst>
      <p:ext uri="{BB962C8B-B14F-4D97-AF65-F5344CB8AC3E}">
        <p14:creationId xmlns:p14="http://schemas.microsoft.com/office/powerpoint/2010/main" val="30660241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2CD67-FC94-A60C-F3C7-9D3D31DAB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Visited my grandparents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622CBBF-7753-E06A-B365-D02E28288A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456" y="2583601"/>
            <a:ext cx="2538922" cy="2218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4CFB6E-B206-E167-94FC-787C5AE3F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7992" y="2583601"/>
            <a:ext cx="3326051" cy="22184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299DFF-8917-1DF8-B673-503D1FEF51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8657" y="2583601"/>
            <a:ext cx="3177017" cy="21180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5F5F6E-C422-CCF9-EB4F-09B7CACD5E07}"/>
              </a:ext>
            </a:extLst>
          </p:cNvPr>
          <p:cNvSpPr txBox="1"/>
          <p:nvPr/>
        </p:nvSpPr>
        <p:spPr>
          <a:xfrm>
            <a:off x="1551963" y="5117284"/>
            <a:ext cx="1350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40A9F9-C0AB-C31F-5560-FE2B79917789}"/>
              </a:ext>
            </a:extLst>
          </p:cNvPr>
          <p:cNvSpPr txBox="1"/>
          <p:nvPr/>
        </p:nvSpPr>
        <p:spPr>
          <a:xfrm>
            <a:off x="4832059" y="5033394"/>
            <a:ext cx="1350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D0FFFE-3C9C-8E31-1DCA-53D5A2AC0921}"/>
              </a:ext>
            </a:extLst>
          </p:cNvPr>
          <p:cNvSpPr txBox="1"/>
          <p:nvPr/>
        </p:nvSpPr>
        <p:spPr>
          <a:xfrm>
            <a:off x="8858774" y="4881768"/>
            <a:ext cx="1350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7610600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6F7BF-F04A-D634-3CFA-DCB42D20E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Played a board game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8E0BC89-5472-9B4E-07B7-E68FE37500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9896" y="2885813"/>
            <a:ext cx="3270284" cy="21801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89F13F-06FE-0336-1AE6-598AD55CF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6798" y="2885813"/>
            <a:ext cx="3405024" cy="21801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58F83B-55A5-C7E9-9C0D-54E6B51AE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6661" y="2885813"/>
            <a:ext cx="3270284" cy="21801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85A3AE-A2AB-2FBB-D64E-8F558CB532CC}"/>
              </a:ext>
            </a:extLst>
          </p:cNvPr>
          <p:cNvSpPr txBox="1"/>
          <p:nvPr/>
        </p:nvSpPr>
        <p:spPr>
          <a:xfrm>
            <a:off x="1484851" y="5276675"/>
            <a:ext cx="1577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A88B12-A7F6-98D3-99E0-BB7542757723}"/>
              </a:ext>
            </a:extLst>
          </p:cNvPr>
          <p:cNvSpPr txBox="1"/>
          <p:nvPr/>
        </p:nvSpPr>
        <p:spPr>
          <a:xfrm>
            <a:off x="5490744" y="5311873"/>
            <a:ext cx="1577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2B7909-51D4-35A0-0D1A-6F1074DBB014}"/>
              </a:ext>
            </a:extLst>
          </p:cNvPr>
          <p:cNvSpPr txBox="1"/>
          <p:nvPr/>
        </p:nvSpPr>
        <p:spPr>
          <a:xfrm>
            <a:off x="9130018" y="5261502"/>
            <a:ext cx="1577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1673601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583FA-1828-6070-B969-D527D0443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Listened to music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C32710C-F0D4-9220-E621-4914F15EA4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5619" y="2634144"/>
            <a:ext cx="3404235" cy="2268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E74BC3-F276-7BEA-2D1F-0493BFA23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128" y="2634144"/>
            <a:ext cx="3754330" cy="21086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8CAA40-8E82-4DBC-8423-AD67DAC95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0732" y="2634144"/>
            <a:ext cx="2755649" cy="21086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E91FBA-C25A-5379-41ED-DE9CF65FDC2F}"/>
              </a:ext>
            </a:extLst>
          </p:cNvPr>
          <p:cNvSpPr txBox="1"/>
          <p:nvPr/>
        </p:nvSpPr>
        <p:spPr>
          <a:xfrm>
            <a:off x="1862356" y="5206517"/>
            <a:ext cx="2013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DCB032-3D0D-F131-6FA4-2C660BB50036}"/>
              </a:ext>
            </a:extLst>
          </p:cNvPr>
          <p:cNvSpPr txBox="1"/>
          <p:nvPr/>
        </p:nvSpPr>
        <p:spPr>
          <a:xfrm>
            <a:off x="5293453" y="5173325"/>
            <a:ext cx="2013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D3EE9F-0436-873A-1BE6-A070CD20AB82}"/>
              </a:ext>
            </a:extLst>
          </p:cNvPr>
          <p:cNvSpPr txBox="1"/>
          <p:nvPr/>
        </p:nvSpPr>
        <p:spPr>
          <a:xfrm>
            <a:off x="9183023" y="5090971"/>
            <a:ext cx="2013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6568774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8EAB6-BF9D-874E-F28E-8C28C2E6E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you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028AD-CF0B-C733-7DF1-346033AD2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500" dirty="0"/>
              <a:t>A. Downloaded pictures</a:t>
            </a:r>
          </a:p>
          <a:p>
            <a:r>
              <a:rPr lang="en-US" sz="3500" dirty="0"/>
              <a:t>B. Visited my grandparents</a:t>
            </a:r>
          </a:p>
          <a:p>
            <a:r>
              <a:rPr lang="en-US" sz="3500" dirty="0"/>
              <a:t>C. Watched a baseball game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9F00FB-3A48-9AE2-A205-17DCC2910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3138" y="2650286"/>
            <a:ext cx="4547706" cy="284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001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7D031-F7EF-12C2-BF74-5CA9F0CE9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he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0DD2A-AFAB-527C-3F3B-B387575856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500" dirty="0"/>
              <a:t>A. Listened to music</a:t>
            </a:r>
          </a:p>
          <a:p>
            <a:r>
              <a:rPr lang="en-US" sz="3500" dirty="0"/>
              <a:t>B. Visited my grandparents</a:t>
            </a:r>
          </a:p>
          <a:p>
            <a:r>
              <a:rPr lang="en-US" sz="3500" dirty="0"/>
              <a:t>C. Downloaded pictures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0082F4-6848-7952-856E-DC8C34630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342" y="2512890"/>
            <a:ext cx="3172175" cy="317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923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0A724-44FF-3803-4D87-F75392D05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/>
              <a:t>practiced the violin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806BBEE-94D0-C482-FE29-A6EC49ECBF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8880" y="2465184"/>
            <a:ext cx="5524785" cy="376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9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0541F-E105-505B-BDC4-D3D6729DC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you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FDC41-5EBE-2FE7-D9AF-83F283F31F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A. Downloaded pictures</a:t>
            </a:r>
          </a:p>
          <a:p>
            <a:r>
              <a:rPr lang="en-US" sz="3000" dirty="0"/>
              <a:t>B. Listened to music</a:t>
            </a:r>
          </a:p>
          <a:p>
            <a:r>
              <a:rPr lang="en-US" sz="3000" dirty="0"/>
              <a:t>C. Watched a baseball game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182BCB-70F8-976F-3128-18CA001C7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1861" y="2556932"/>
            <a:ext cx="2485418" cy="294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711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28BAA-4E2C-A489-1DBF-6D454DC6F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you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1D275-516A-CD6D-9CC1-35C2709C14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500" dirty="0"/>
              <a:t>A. Visited my grandparents</a:t>
            </a:r>
          </a:p>
          <a:p>
            <a:r>
              <a:rPr lang="en-US" sz="3500" dirty="0"/>
              <a:t>B. Watched a baseball game</a:t>
            </a:r>
          </a:p>
          <a:p>
            <a:r>
              <a:rPr lang="en-US" sz="3500" dirty="0"/>
              <a:t>C. Played a board game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B54D7F-0F5D-ED76-14D3-3BACA7672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964" y="2556932"/>
            <a:ext cx="3798338" cy="331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8975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B1461-D195-7980-D0D1-48A527733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you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13408-0FD1-8930-2157-4F65BBA04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500" dirty="0"/>
              <a:t>A. Downloaded pictures</a:t>
            </a:r>
          </a:p>
          <a:p>
            <a:r>
              <a:rPr lang="en-US" sz="3500" dirty="0"/>
              <a:t>B. Listened to music</a:t>
            </a:r>
          </a:p>
          <a:p>
            <a:r>
              <a:rPr lang="en-US" sz="3500" dirty="0"/>
              <a:t>C. Watched a baseball game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DAC374-9C33-0D0B-A8FA-2095C8D04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6144" y="2556932"/>
            <a:ext cx="4779016" cy="318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735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C2AC9-88E6-B153-A1E5-6F8D805DB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you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F0D12-3160-4181-7731-531D8401BB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A. Listened to music.</a:t>
            </a:r>
          </a:p>
          <a:p>
            <a:r>
              <a:rPr lang="en-US" sz="3000" dirty="0"/>
              <a:t>B. Practiced the violin</a:t>
            </a:r>
          </a:p>
          <a:p>
            <a:r>
              <a:rPr lang="en-US" sz="3000" dirty="0"/>
              <a:t>C. Visited my grandparents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BADB68-FCE0-2B5A-5E3F-A1B33CAD8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730" y="2406475"/>
            <a:ext cx="5428689" cy="36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7923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1ED3E-5612-D494-C065-09B8BF004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they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1D1A3-7EDB-57BD-6370-338F4ED5CD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500" dirty="0"/>
              <a:t>A. Downloaded pictures</a:t>
            </a:r>
          </a:p>
          <a:p>
            <a:r>
              <a:rPr lang="en-US" sz="3500" dirty="0"/>
              <a:t>B. Watched a baseball game</a:t>
            </a:r>
          </a:p>
          <a:p>
            <a:r>
              <a:rPr lang="en-US" sz="3500" dirty="0"/>
              <a:t>C. Played a board game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29426C-663A-1E5C-6D49-77F9336FD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7435" y="2556932"/>
            <a:ext cx="4879668" cy="302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03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AC453-A8AE-6488-AD6D-BF5A69565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/>
              <a:t>watched a baseball game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296501-A4AA-E598-8E80-6F4D6691C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978" y="2504114"/>
            <a:ext cx="4804503" cy="36033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5ED856-5EBE-2D8D-D289-B0DFB1554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4481" y="2560739"/>
            <a:ext cx="5371577" cy="349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3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3A61E-3328-1E63-8BDC-798704949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/>
              <a:t>listened to music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5A0917E-E4CA-4C36-2CE8-03F239E4CA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4334" y="2454923"/>
            <a:ext cx="3669039" cy="366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74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3E0B4-E75A-E9C4-C8DF-15C843650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/>
              <a:t>played a board game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547757E-3921-9834-24FB-EC43DDD2B9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2140" y="2454129"/>
            <a:ext cx="6660858" cy="371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26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869E9-3216-3911-B64E-045C69079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/>
              <a:t>visited my grandparents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88F6C83-17E9-6710-2D6C-9736D0CD61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6706" y="2658131"/>
            <a:ext cx="3317875" cy="3317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A4A6C5-46CA-59D0-D77C-584DA5DE7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9036" y="2431140"/>
            <a:ext cx="3771856" cy="377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99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F8CFB-AB84-AA70-5EBE-24CB595E7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7D47FCBB-3C8B-66E6-591E-0F6208AB537D}"/>
              </a:ext>
            </a:extLst>
          </p:cNvPr>
          <p:cNvSpPr/>
          <p:nvPr/>
        </p:nvSpPr>
        <p:spPr>
          <a:xfrm>
            <a:off x="611985" y="2462169"/>
            <a:ext cx="3624044" cy="1303866"/>
          </a:xfrm>
          <a:prstGeom prst="wedgeEllipseCallout">
            <a:avLst>
              <a:gd name="adj1" fmla="val 54630"/>
              <a:gd name="adj2" fmla="val 4875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/>
              <a:t>What did you do on Sunday?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817C2ED1-1C83-24BD-9E2D-A6335F2E94B8}"/>
              </a:ext>
            </a:extLst>
          </p:cNvPr>
          <p:cNvSpPr/>
          <p:nvPr/>
        </p:nvSpPr>
        <p:spPr>
          <a:xfrm>
            <a:off x="7987924" y="3120705"/>
            <a:ext cx="3541757" cy="1677798"/>
          </a:xfrm>
          <a:prstGeom prst="wedgeEllipseCallout">
            <a:avLst>
              <a:gd name="adj1" fmla="val -71047"/>
              <a:gd name="adj2" fmla="val -627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/>
              <a:t>I watched a baseball game.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533B3A8-4179-3706-2FA7-24DB273C0B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08130" y="2969703"/>
            <a:ext cx="3009689" cy="272878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28C375D-9877-9FE4-06AF-94E9D892B598}"/>
              </a:ext>
            </a:extLst>
          </p:cNvPr>
          <p:cNvGrpSpPr/>
          <p:nvPr/>
        </p:nvGrpSpPr>
        <p:grpSpPr>
          <a:xfrm>
            <a:off x="6493079" y="1375795"/>
            <a:ext cx="3808601" cy="1677798"/>
            <a:chOff x="6493079" y="1375795"/>
            <a:chExt cx="3808601" cy="1677798"/>
          </a:xfrm>
        </p:grpSpPr>
        <p:sp>
          <p:nvSpPr>
            <p:cNvPr id="12" name="Thought Bubble: Cloud 11">
              <a:extLst>
                <a:ext uri="{FF2B5EF4-FFF2-40B4-BE49-F238E27FC236}">
                  <a16:creationId xmlns:a16="http://schemas.microsoft.com/office/drawing/2014/main" id="{37304C82-E23D-EFD0-CA6C-E8D079B94EB1}"/>
                </a:ext>
              </a:extLst>
            </p:cNvPr>
            <p:cNvSpPr/>
            <p:nvPr/>
          </p:nvSpPr>
          <p:spPr>
            <a:xfrm>
              <a:off x="6493079" y="1375795"/>
              <a:ext cx="3808601" cy="1677798"/>
            </a:xfrm>
            <a:prstGeom prst="cloudCallout">
              <a:avLst>
                <a:gd name="adj1" fmla="val -39508"/>
                <a:gd name="adj2" fmla="val 60671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7556FE7-688D-DB23-5DA8-A724D1BD5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43039" y="1559337"/>
              <a:ext cx="1333849" cy="1318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031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23840-EA1E-E038-1062-1FF410DBD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6CFFA-FE55-1425-F4DA-A774D9983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B77D8D-E43D-D962-C36B-77DD4F6E39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4212" y="2557463"/>
            <a:ext cx="3363575" cy="3317875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C2ABCD3C-2CCD-7CAB-FDA5-921606C13AB2}"/>
              </a:ext>
            </a:extLst>
          </p:cNvPr>
          <p:cNvSpPr/>
          <p:nvPr/>
        </p:nvSpPr>
        <p:spPr>
          <a:xfrm>
            <a:off x="771786" y="2726421"/>
            <a:ext cx="3733101" cy="1303867"/>
          </a:xfrm>
          <a:prstGeom prst="wedgeEllipseCallout">
            <a:avLst>
              <a:gd name="adj1" fmla="val 68982"/>
              <a:gd name="adj2" fmla="val 189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/>
              <a:t>What did you do on Sunday?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2EFD0A15-3833-C3CD-02E9-F464804EA5A1}"/>
              </a:ext>
            </a:extLst>
          </p:cNvPr>
          <p:cNvSpPr/>
          <p:nvPr/>
        </p:nvSpPr>
        <p:spPr>
          <a:xfrm>
            <a:off x="7777787" y="2936147"/>
            <a:ext cx="3541757" cy="1459684"/>
          </a:xfrm>
          <a:prstGeom prst="wedgeEllipseCallout">
            <a:avLst>
              <a:gd name="adj1" fmla="val -69152"/>
              <a:gd name="adj2" fmla="val -2401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/>
              <a:t>I visited my grandparents.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7EFCBE4-24EC-9840-738D-A5C910A5A4C6}"/>
              </a:ext>
            </a:extLst>
          </p:cNvPr>
          <p:cNvGrpSpPr/>
          <p:nvPr/>
        </p:nvGrpSpPr>
        <p:grpSpPr>
          <a:xfrm>
            <a:off x="6795082" y="889232"/>
            <a:ext cx="3842157" cy="1837189"/>
            <a:chOff x="6795082" y="889232"/>
            <a:chExt cx="3842157" cy="1837189"/>
          </a:xfrm>
        </p:grpSpPr>
        <p:sp>
          <p:nvSpPr>
            <p:cNvPr id="3" name="Thought Bubble: Cloud 2">
              <a:extLst>
                <a:ext uri="{FF2B5EF4-FFF2-40B4-BE49-F238E27FC236}">
                  <a16:creationId xmlns:a16="http://schemas.microsoft.com/office/drawing/2014/main" id="{9581E8E9-7CD0-F4D1-518F-1076F7E4307C}"/>
                </a:ext>
              </a:extLst>
            </p:cNvPr>
            <p:cNvSpPr/>
            <p:nvPr/>
          </p:nvSpPr>
          <p:spPr>
            <a:xfrm>
              <a:off x="6795082" y="889232"/>
              <a:ext cx="3842157" cy="1837189"/>
            </a:xfrm>
            <a:prstGeom prst="cloudCallout">
              <a:avLst>
                <a:gd name="adj1" fmla="val -35648"/>
                <a:gd name="adj2" fmla="val 59239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77AF578-805B-8E62-BA69-FE1921197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8658" b="15301"/>
            <a:stretch>
              <a:fillRect/>
            </a:stretch>
          </p:blipFill>
          <p:spPr>
            <a:xfrm>
              <a:off x="7895233" y="1146170"/>
              <a:ext cx="2003776" cy="13233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159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672</TotalTime>
  <Words>360</Words>
  <Application>Microsoft Office PowerPoint</Application>
  <PresentationFormat>Widescreen</PresentationFormat>
  <Paragraphs>78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Garamond</vt:lpstr>
      <vt:lpstr>Organic</vt:lpstr>
      <vt:lpstr>What did you do?</vt:lpstr>
      <vt:lpstr>downloaded pictures</vt:lpstr>
      <vt:lpstr>practiced the violin</vt:lpstr>
      <vt:lpstr>watched a baseball game</vt:lpstr>
      <vt:lpstr>listened to music</vt:lpstr>
      <vt:lpstr>played a board game</vt:lpstr>
      <vt:lpstr>visited my grandparents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did they do on Sunday?</vt:lpstr>
      <vt:lpstr>What did she do on Sunday?</vt:lpstr>
      <vt:lpstr>What did he do on Sunday?</vt:lpstr>
      <vt:lpstr>What did you do on Sunday?</vt:lpstr>
      <vt:lpstr>What did you do on Sunday?</vt:lpstr>
      <vt:lpstr>What did you do on Sunday?</vt:lpstr>
      <vt:lpstr>What did you do you on Sunday?</vt:lpstr>
      <vt:lpstr>What did you do on Sunday?</vt:lpstr>
      <vt:lpstr>What did you do on Sunday?</vt:lpstr>
      <vt:lpstr>PowerPoint Presentation</vt:lpstr>
      <vt:lpstr>Visited my grandparents</vt:lpstr>
      <vt:lpstr>Played a board game</vt:lpstr>
      <vt:lpstr>Listened to music</vt:lpstr>
      <vt:lpstr>What did you do?</vt:lpstr>
      <vt:lpstr>What did he do?</vt:lpstr>
      <vt:lpstr>What did you do?</vt:lpstr>
      <vt:lpstr>What did you do?</vt:lpstr>
      <vt:lpstr>What did you do?</vt:lpstr>
      <vt:lpstr>What did you do?</vt:lpstr>
      <vt:lpstr>What did they do?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Hilder Jepkemboi</dc:creator>
  <cp:lastModifiedBy>Hilder Jepkemboi</cp:lastModifiedBy>
  <cp:revision>4</cp:revision>
  <dcterms:created xsi:type="dcterms:W3CDTF">2025-12-01T13:42:09Z</dcterms:created>
  <dcterms:modified xsi:type="dcterms:W3CDTF">2026-01-21T18:51:16Z</dcterms:modified>
</cp:coreProperties>
</file>