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73" r:id="rId11"/>
    <p:sldId id="274" r:id="rId12"/>
    <p:sldId id="272" r:id="rId13"/>
    <p:sldId id="270" r:id="rId14"/>
    <p:sldId id="271" r:id="rId15"/>
    <p:sldId id="264" r:id="rId16"/>
    <p:sldId id="268" r:id="rId17"/>
  </p:sldIdLst>
  <p:sldSz cx="18288000" cy="10287000"/>
  <p:notesSz cx="6858000" cy="9144000"/>
  <p:embeddedFontLst>
    <p:embeddedFont>
      <p:font typeface="Jua" panose="020B0604020202020204" charset="-127"/>
      <p:regular r:id="rId18"/>
    </p:embeddedFont>
    <p:embeddedFont>
      <p:font typeface="Arial Black" panose="020B0A04020102020204" pitchFamily="34" charset="0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ndara" panose="020E0502030303020204" pitchFamily="34" charset="0"/>
      <p:regular r:id="rId24"/>
      <p:bold r:id="rId25"/>
      <p:italic r:id="rId26"/>
      <p:boldItalic r:id="rId27"/>
    </p:embeddedFont>
    <p:embeddedFont>
      <p:font typeface="Canva Sans Bold" panose="020B0604020202020204" charset="0"/>
      <p:regular r:id="rId28"/>
    </p:embeddedFont>
    <p:embeddedFont>
      <p:font typeface="Now Bold" panose="020B0604020202020204" charset="0"/>
      <p:regular r:id="rId29"/>
    </p:embeddedFont>
    <p:embeddedFont>
      <p:font typeface="Sitka Text" panose="02000505000000020004" pitchFamily="2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4.png"/><Relationship Id="rId5" Type="http://schemas.openxmlformats.org/officeDocument/2006/relationships/image" Target="../media/image13.png"/><Relationship Id="rId10" Type="http://schemas.openxmlformats.org/officeDocument/2006/relationships/image" Target="../media/image10.svg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4.png"/><Relationship Id="rId5" Type="http://schemas.openxmlformats.org/officeDocument/2006/relationships/image" Target="../media/image13.png"/><Relationship Id="rId10" Type="http://schemas.openxmlformats.org/officeDocument/2006/relationships/image" Target="../media/image10.svg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0.svg"/><Relationship Id="rId4" Type="http://schemas.openxmlformats.org/officeDocument/2006/relationships/image" Target="../media/image12.png"/><Relationship Id="rId9" Type="http://schemas.openxmlformats.org/officeDocument/2006/relationships/image" Target="../media/image9.png"/><Relationship Id="rId1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0.svg"/><Relationship Id="rId4" Type="http://schemas.openxmlformats.org/officeDocument/2006/relationships/image" Target="../media/image12.png"/><Relationship Id="rId9" Type="http://schemas.openxmlformats.org/officeDocument/2006/relationships/image" Target="../media/image9.png"/><Relationship Id="rId14" Type="http://schemas.openxmlformats.org/officeDocument/2006/relationships/image" Target="../media/image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0.svg"/><Relationship Id="rId4" Type="http://schemas.openxmlformats.org/officeDocument/2006/relationships/image" Target="../media/image12.png"/><Relationship Id="rId9" Type="http://schemas.openxmlformats.org/officeDocument/2006/relationships/image" Target="../media/image9.png"/><Relationship Id="rId14" Type="http://schemas.openxmlformats.org/officeDocument/2006/relationships/image" Target="../media/image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0.svg"/><Relationship Id="rId4" Type="http://schemas.openxmlformats.org/officeDocument/2006/relationships/image" Target="../media/image12.png"/><Relationship Id="rId9" Type="http://schemas.openxmlformats.org/officeDocument/2006/relationships/image" Target="../media/image9.png"/><Relationship Id="rId14" Type="http://schemas.openxmlformats.org/officeDocument/2006/relationships/image" Target="../media/image5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5.sv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4.png"/><Relationship Id="rId5" Type="http://schemas.openxmlformats.org/officeDocument/2006/relationships/image" Target="../media/image13.png"/><Relationship Id="rId10" Type="http://schemas.openxmlformats.org/officeDocument/2006/relationships/image" Target="../media/image10.svg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990262" y="519514"/>
            <a:ext cx="12105956" cy="9046451"/>
          </a:xfrm>
          <a:custGeom>
            <a:avLst/>
            <a:gdLst/>
            <a:ahLst/>
            <a:cxnLst/>
            <a:rect l="l" t="t" r="r" b="b"/>
            <a:pathLst>
              <a:path w="12105956" h="9046451">
                <a:moveTo>
                  <a:pt x="0" y="0"/>
                </a:moveTo>
                <a:lnTo>
                  <a:pt x="12105956" y="0"/>
                </a:lnTo>
                <a:lnTo>
                  <a:pt x="12105956" y="9046451"/>
                </a:lnTo>
                <a:lnTo>
                  <a:pt x="0" y="90464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750932" y="1228599"/>
            <a:ext cx="2707018" cy="2707018"/>
          </a:xfrm>
          <a:custGeom>
            <a:avLst/>
            <a:gdLst/>
            <a:ahLst/>
            <a:cxnLst/>
            <a:rect l="l" t="t" r="r" b="b"/>
            <a:pathLst>
              <a:path w="2707018" h="2707018">
                <a:moveTo>
                  <a:pt x="0" y="0"/>
                </a:moveTo>
                <a:lnTo>
                  <a:pt x="2707018" y="0"/>
                </a:lnTo>
                <a:lnTo>
                  <a:pt x="2707018" y="2707018"/>
                </a:lnTo>
                <a:lnTo>
                  <a:pt x="0" y="27070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90462" y="-124910"/>
            <a:ext cx="2707018" cy="2707018"/>
          </a:xfrm>
          <a:custGeom>
            <a:avLst/>
            <a:gdLst/>
            <a:ahLst/>
            <a:cxnLst/>
            <a:rect l="l" t="t" r="r" b="b"/>
            <a:pathLst>
              <a:path w="2707018" h="2707018">
                <a:moveTo>
                  <a:pt x="0" y="0"/>
                </a:moveTo>
                <a:lnTo>
                  <a:pt x="2707018" y="0"/>
                </a:lnTo>
                <a:lnTo>
                  <a:pt x="2707018" y="2707018"/>
                </a:lnTo>
                <a:lnTo>
                  <a:pt x="0" y="27070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6982" y="4876804"/>
            <a:ext cx="6567764" cy="5410196"/>
          </a:xfrm>
          <a:custGeom>
            <a:avLst/>
            <a:gdLst/>
            <a:ahLst/>
            <a:cxnLst/>
            <a:rect l="l" t="t" r="r" b="b"/>
            <a:pathLst>
              <a:path w="6567764" h="5410196">
                <a:moveTo>
                  <a:pt x="0" y="0"/>
                </a:moveTo>
                <a:lnTo>
                  <a:pt x="6567764" y="0"/>
                </a:lnTo>
                <a:lnTo>
                  <a:pt x="6567764" y="5410196"/>
                </a:lnTo>
                <a:lnTo>
                  <a:pt x="0" y="541019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707432" y="6385667"/>
            <a:ext cx="7454719" cy="3862900"/>
          </a:xfrm>
          <a:custGeom>
            <a:avLst/>
            <a:gdLst/>
            <a:ahLst/>
            <a:cxnLst/>
            <a:rect l="l" t="t" r="r" b="b"/>
            <a:pathLst>
              <a:path w="7454719" h="3862900">
                <a:moveTo>
                  <a:pt x="0" y="0"/>
                </a:moveTo>
                <a:lnTo>
                  <a:pt x="7454719" y="0"/>
                </a:lnTo>
                <a:lnTo>
                  <a:pt x="7454719" y="3862900"/>
                </a:lnTo>
                <a:lnTo>
                  <a:pt x="0" y="38629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196544" y="4610100"/>
            <a:ext cx="12132342" cy="2398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09"/>
              </a:lnSpc>
            </a:pPr>
            <a:r>
              <a:rPr lang="en-US" sz="16374" dirty="0">
                <a:solidFill>
                  <a:srgbClr val="CD4780"/>
                </a:solidFill>
                <a:latin typeface="Jua"/>
                <a:ea typeface="Jua"/>
                <a:cs typeface="Jua"/>
                <a:sym typeface="Jua"/>
              </a:rPr>
              <a:t>Activities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535400" y="375846"/>
            <a:ext cx="1308426" cy="3593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57"/>
              </a:lnSpc>
            </a:pPr>
            <a:r>
              <a:rPr lang="en-US" sz="2841" b="1" dirty="0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Unit 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1821423"/>
            <a:ext cx="18288000" cy="7971515"/>
            <a:chOff x="0" y="0"/>
            <a:chExt cx="5761302" cy="24414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761302" cy="2441434"/>
            </a:xfrm>
            <a:custGeom>
              <a:avLst/>
              <a:gdLst/>
              <a:ahLst/>
              <a:cxnLst/>
              <a:rect l="l" t="t" r="r" b="b"/>
              <a:pathLst>
                <a:path w="5761302" h="2441434">
                  <a:moveTo>
                    <a:pt x="20990" y="0"/>
                  </a:moveTo>
                  <a:lnTo>
                    <a:pt x="5740312" y="0"/>
                  </a:lnTo>
                  <a:cubicBezTo>
                    <a:pt x="5745879" y="0"/>
                    <a:pt x="5751218" y="2211"/>
                    <a:pt x="5755154" y="6148"/>
                  </a:cubicBezTo>
                  <a:cubicBezTo>
                    <a:pt x="5759090" y="10084"/>
                    <a:pt x="5761302" y="15423"/>
                    <a:pt x="5761302" y="20990"/>
                  </a:cubicBezTo>
                  <a:lnTo>
                    <a:pt x="5761302" y="2420445"/>
                  </a:lnTo>
                  <a:cubicBezTo>
                    <a:pt x="5761302" y="2432037"/>
                    <a:pt x="5751904" y="2441434"/>
                    <a:pt x="5740312" y="2441434"/>
                  </a:cubicBezTo>
                  <a:lnTo>
                    <a:pt x="20990" y="2441434"/>
                  </a:lnTo>
                  <a:cubicBezTo>
                    <a:pt x="9397" y="2441434"/>
                    <a:pt x="0" y="2432037"/>
                    <a:pt x="0" y="2420445"/>
                  </a:cubicBezTo>
                  <a:lnTo>
                    <a:pt x="0" y="20990"/>
                  </a:lnTo>
                  <a:cubicBezTo>
                    <a:pt x="0" y="9397"/>
                    <a:pt x="9397" y="0"/>
                    <a:pt x="2099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5761302" cy="24795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22803" y="2689202"/>
          <a:ext cx="18088906" cy="4948714"/>
        </p:xfrm>
        <a:graphic>
          <a:graphicData uri="http://schemas.openxmlformats.org/drawingml/2006/table">
            <a:tbl>
              <a:tblPr/>
              <a:tblGrid>
                <a:gridCol w="2740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7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6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07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277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11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845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524138">
                <a:tc>
                  <a:txBody>
                    <a:bodyPr/>
                    <a:lstStyle/>
                    <a:p>
                      <a:pPr algn="ctr">
                        <a:lnSpc>
                          <a:spcPts val="6579"/>
                        </a:lnSpc>
                        <a:defRPr/>
                      </a:pPr>
                      <a:r>
                        <a:rPr lang="en-US" sz="4699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itka Text" panose="02000505000000020004" pitchFamily="2" charset="0"/>
                          <a:cs typeface="UKIJ Qolyazma Tuz"/>
                          <a:sym typeface="UKIJ Qolyazma Tuz"/>
                        </a:rPr>
                        <a:t>Sun</a:t>
                      </a:r>
                      <a:endParaRPr lang="en-US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itka Text" panose="02000505000000020004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579"/>
                        </a:lnSpc>
                        <a:defRPr/>
                      </a:pPr>
                      <a:r>
                        <a:rPr lang="en-US" sz="4699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itka Text" panose="02000505000000020004" pitchFamily="2" charset="0"/>
                          <a:ea typeface="UKIJ Qolyazma Tuz"/>
                          <a:cs typeface="UKIJ Qolyazma Tuz"/>
                          <a:sym typeface="UKIJ Qolyazma Tuz"/>
                        </a:rPr>
                        <a:t>Mon</a:t>
                      </a:r>
                      <a:endParaRPr lang="en-US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itka Text" panose="02000505000000020004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579"/>
                        </a:lnSpc>
                        <a:defRPr/>
                      </a:pPr>
                      <a:r>
                        <a:rPr lang="en-US" sz="4699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itka Text" panose="02000505000000020004" pitchFamily="2" charset="0"/>
                          <a:ea typeface="UKIJ Qolyazma Tuz"/>
                          <a:cs typeface="UKIJ Qolyazma Tuz"/>
                          <a:sym typeface="UKIJ Qolyazma Tuz"/>
                        </a:rPr>
                        <a:t>Tue</a:t>
                      </a:r>
                      <a:endParaRPr lang="en-US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itka Text" panose="02000505000000020004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579"/>
                        </a:lnSpc>
                        <a:defRPr/>
                      </a:pPr>
                      <a:r>
                        <a:rPr lang="en-US" sz="4699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itka Text" panose="02000505000000020004" pitchFamily="2" charset="0"/>
                          <a:ea typeface="UKIJ Qolyazma Tuz"/>
                          <a:cs typeface="UKIJ Qolyazma Tuz"/>
                          <a:sym typeface="UKIJ Qolyazma Tuz"/>
                        </a:rPr>
                        <a:t>Wed</a:t>
                      </a:r>
                      <a:endParaRPr lang="en-US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itka Text" panose="02000505000000020004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579"/>
                        </a:lnSpc>
                        <a:defRPr/>
                      </a:pPr>
                      <a:r>
                        <a:rPr lang="en-US" sz="4699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itka Text" panose="02000505000000020004" pitchFamily="2" charset="0"/>
                          <a:ea typeface="UKIJ Qolyazma Tuz"/>
                          <a:cs typeface="UKIJ Qolyazma Tuz"/>
                          <a:sym typeface="UKIJ Qolyazma Tuz"/>
                        </a:rPr>
                        <a:t>Thu</a:t>
                      </a:r>
                      <a:endParaRPr lang="en-US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itka Text" panose="02000505000000020004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579"/>
                        </a:lnSpc>
                        <a:defRPr/>
                      </a:pPr>
                      <a:r>
                        <a:rPr lang="en-US" sz="4699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itka Text" panose="02000505000000020004" pitchFamily="2" charset="0"/>
                          <a:cs typeface="UKIJ Qolyazma Tuz"/>
                          <a:sym typeface="UKIJ Qolyazma Tuz"/>
                        </a:rPr>
                        <a:t>Fri</a:t>
                      </a:r>
                      <a:endParaRPr lang="en-US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itka Text" panose="02000505000000020004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579"/>
                        </a:lnSpc>
                        <a:defRPr/>
                      </a:pPr>
                      <a:r>
                        <a:rPr lang="en-US" sz="4699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itka Text" panose="02000505000000020004" pitchFamily="2" charset="0"/>
                          <a:ea typeface="UKIJ Qolyazma Tuz"/>
                          <a:cs typeface="UKIJ Qolyazma Tuz"/>
                          <a:sym typeface="UKIJ Qolyazma Tuz"/>
                        </a:rPr>
                        <a:t>Sat</a:t>
                      </a:r>
                      <a:endParaRPr lang="en-US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itka Text" panose="02000505000000020004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4576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Freeform 8"/>
          <p:cNvSpPr/>
          <p:nvPr/>
        </p:nvSpPr>
        <p:spPr>
          <a:xfrm>
            <a:off x="13331904" y="4841406"/>
            <a:ext cx="2333970" cy="1813669"/>
          </a:xfrm>
          <a:custGeom>
            <a:avLst/>
            <a:gdLst/>
            <a:ahLst/>
            <a:cxnLst/>
            <a:rect l="l" t="t" r="r" b="b"/>
            <a:pathLst>
              <a:path w="2235843" h="1642842">
                <a:moveTo>
                  <a:pt x="0" y="0"/>
                </a:moveTo>
                <a:lnTo>
                  <a:pt x="2235843" y="0"/>
                </a:lnTo>
                <a:lnTo>
                  <a:pt x="2235843" y="1642841"/>
                </a:lnTo>
                <a:lnTo>
                  <a:pt x="0" y="16428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091" r="-37772" b="-11169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285283" y="4790246"/>
            <a:ext cx="2521773" cy="1900229"/>
          </a:xfrm>
          <a:custGeom>
            <a:avLst/>
            <a:gdLst/>
            <a:ahLst/>
            <a:cxnLst/>
            <a:rect l="l" t="t" r="r" b="b"/>
            <a:pathLst>
              <a:path w="2625240" h="1784211">
                <a:moveTo>
                  <a:pt x="0" y="0"/>
                </a:moveTo>
                <a:lnTo>
                  <a:pt x="2625240" y="0"/>
                </a:lnTo>
                <a:lnTo>
                  <a:pt x="2625240" y="1784211"/>
                </a:lnTo>
                <a:lnTo>
                  <a:pt x="0" y="17842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297" t="-11881" b="-12409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958432" y="4855076"/>
            <a:ext cx="2333970" cy="1797299"/>
          </a:xfrm>
          <a:custGeom>
            <a:avLst/>
            <a:gdLst/>
            <a:ahLst/>
            <a:cxnLst/>
            <a:rect l="l" t="t" r="r" b="b"/>
            <a:pathLst>
              <a:path w="2333970" h="1797299">
                <a:moveTo>
                  <a:pt x="0" y="0"/>
                </a:moveTo>
                <a:lnTo>
                  <a:pt x="2333971" y="0"/>
                </a:lnTo>
                <a:lnTo>
                  <a:pt x="2333971" y="1797299"/>
                </a:lnTo>
                <a:lnTo>
                  <a:pt x="0" y="17972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678" t="-4391" r="-1678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48041" y="4833377"/>
            <a:ext cx="2333970" cy="1829726"/>
          </a:xfrm>
          <a:custGeom>
            <a:avLst/>
            <a:gdLst/>
            <a:ahLst/>
            <a:cxnLst/>
            <a:rect l="l" t="t" r="r" b="b"/>
            <a:pathLst>
              <a:path w="2417040" h="1829726">
                <a:moveTo>
                  <a:pt x="0" y="0"/>
                </a:moveTo>
                <a:lnTo>
                  <a:pt x="2417040" y="0"/>
                </a:lnTo>
                <a:lnTo>
                  <a:pt x="2417040" y="1829725"/>
                </a:lnTo>
                <a:lnTo>
                  <a:pt x="0" y="18297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8054" b="-8311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483635" y="4802719"/>
            <a:ext cx="2619991" cy="1858301"/>
          </a:xfrm>
          <a:custGeom>
            <a:avLst/>
            <a:gdLst/>
            <a:ahLst/>
            <a:cxnLst/>
            <a:rect l="l" t="t" r="r" b="b"/>
            <a:pathLst>
              <a:path w="2651353" h="1764872">
                <a:moveTo>
                  <a:pt x="0" y="0"/>
                </a:moveTo>
                <a:lnTo>
                  <a:pt x="2651353" y="0"/>
                </a:lnTo>
                <a:lnTo>
                  <a:pt x="2651353" y="1764872"/>
                </a:lnTo>
                <a:lnTo>
                  <a:pt x="0" y="176487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1607" t="-19686" r="-22527" b="-13007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988713" y="4825028"/>
            <a:ext cx="2216804" cy="1830053"/>
          </a:xfrm>
          <a:custGeom>
            <a:avLst/>
            <a:gdLst/>
            <a:ahLst/>
            <a:cxnLst/>
            <a:rect l="l" t="t" r="r" b="b"/>
            <a:pathLst>
              <a:path w="2229899" h="1891092">
                <a:moveTo>
                  <a:pt x="0" y="0"/>
                </a:moveTo>
                <a:lnTo>
                  <a:pt x="2229899" y="0"/>
                </a:lnTo>
                <a:lnTo>
                  <a:pt x="2229899" y="1891092"/>
                </a:lnTo>
                <a:lnTo>
                  <a:pt x="0" y="189109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0926" r="-6834" b="-27239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206867" y="94961"/>
            <a:ext cx="13720778" cy="2494687"/>
          </a:xfrm>
          <a:custGeom>
            <a:avLst/>
            <a:gdLst/>
            <a:ahLst/>
            <a:cxnLst/>
            <a:rect l="l" t="t" r="r" b="b"/>
            <a:pathLst>
              <a:path w="13720778" h="2494687">
                <a:moveTo>
                  <a:pt x="0" y="0"/>
                </a:moveTo>
                <a:lnTo>
                  <a:pt x="13720778" y="0"/>
                </a:lnTo>
                <a:lnTo>
                  <a:pt x="13720778" y="2494687"/>
                </a:lnTo>
                <a:lnTo>
                  <a:pt x="0" y="249468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629699" y="651128"/>
            <a:ext cx="12868135" cy="15440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74"/>
              </a:lnSpc>
            </a:pPr>
            <a:r>
              <a:rPr lang="en-US" sz="6600" dirty="0">
                <a:solidFill>
                  <a:srgbClr val="FFFFFF"/>
                </a:solidFill>
                <a:latin typeface="Sitka Text" panose="02000505000000020004" pitchFamily="2" charset="0"/>
                <a:ea typeface="Jua"/>
                <a:cs typeface="Jua"/>
                <a:sym typeface="Jua"/>
              </a:rPr>
              <a:t>What does </a:t>
            </a:r>
            <a:r>
              <a:rPr lang="en-US" sz="6600" u="sng" dirty="0">
                <a:solidFill>
                  <a:srgbClr val="FFFFFF"/>
                </a:solidFill>
                <a:latin typeface="Sitka Text" panose="02000505000000020004" pitchFamily="2" charset="0"/>
                <a:ea typeface="Jua"/>
                <a:cs typeface="Jua"/>
                <a:sym typeface="Jua"/>
              </a:rPr>
              <a:t>she</a:t>
            </a:r>
            <a:r>
              <a:rPr lang="en-US" sz="6600" dirty="0">
                <a:solidFill>
                  <a:srgbClr val="FFFFFF"/>
                </a:solidFill>
                <a:latin typeface="Sitka Text" panose="02000505000000020004" pitchFamily="2" charset="0"/>
                <a:ea typeface="Jua"/>
                <a:cs typeface="Jua"/>
                <a:sym typeface="Jua"/>
              </a:rPr>
              <a:t> do on the weekend?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872556" y="8155327"/>
            <a:ext cx="12783677" cy="872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03"/>
              </a:lnSpc>
            </a:pPr>
            <a:r>
              <a:rPr lang="en-US" sz="7617" u="sng" dirty="0">
                <a:solidFill>
                  <a:srgbClr val="45A834"/>
                </a:solidFill>
                <a:latin typeface="Sitka Text" panose="02000505000000020004" pitchFamily="2" charset="0"/>
                <a:ea typeface="Jua"/>
                <a:cs typeface="Jua"/>
                <a:sym typeface="Jua"/>
              </a:rPr>
              <a:t>She</a:t>
            </a:r>
            <a:r>
              <a:rPr lang="en-US" sz="7617" dirty="0">
                <a:solidFill>
                  <a:srgbClr val="45A834"/>
                </a:solidFill>
                <a:latin typeface="Sitka Text" panose="02000505000000020004" pitchFamily="2" charset="0"/>
                <a:ea typeface="Jua"/>
                <a:cs typeface="Jua"/>
                <a:sym typeface="Jua"/>
              </a:rPr>
              <a:t> goes shopping.</a:t>
            </a:r>
          </a:p>
        </p:txBody>
      </p:sp>
      <p:sp>
        <p:nvSpPr>
          <p:cNvPr id="3" name="Freeform 3"/>
          <p:cNvSpPr/>
          <p:nvPr/>
        </p:nvSpPr>
        <p:spPr>
          <a:xfrm>
            <a:off x="16934491" y="8518924"/>
            <a:ext cx="2707018" cy="2707018"/>
          </a:xfrm>
          <a:custGeom>
            <a:avLst/>
            <a:gdLst/>
            <a:ahLst/>
            <a:cxnLst/>
            <a:rect l="l" t="t" r="r" b="b"/>
            <a:pathLst>
              <a:path w="2707018" h="2707018">
                <a:moveTo>
                  <a:pt x="0" y="0"/>
                </a:moveTo>
                <a:lnTo>
                  <a:pt x="2707019" y="0"/>
                </a:lnTo>
                <a:lnTo>
                  <a:pt x="2707019" y="2707018"/>
                </a:lnTo>
                <a:lnTo>
                  <a:pt x="0" y="270701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187846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1821423"/>
            <a:ext cx="18288000" cy="7971515"/>
            <a:chOff x="0" y="0"/>
            <a:chExt cx="5761302" cy="24414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761302" cy="2441434"/>
            </a:xfrm>
            <a:custGeom>
              <a:avLst/>
              <a:gdLst/>
              <a:ahLst/>
              <a:cxnLst/>
              <a:rect l="l" t="t" r="r" b="b"/>
              <a:pathLst>
                <a:path w="5761302" h="2441434">
                  <a:moveTo>
                    <a:pt x="20990" y="0"/>
                  </a:moveTo>
                  <a:lnTo>
                    <a:pt x="5740312" y="0"/>
                  </a:lnTo>
                  <a:cubicBezTo>
                    <a:pt x="5745879" y="0"/>
                    <a:pt x="5751218" y="2211"/>
                    <a:pt x="5755154" y="6148"/>
                  </a:cubicBezTo>
                  <a:cubicBezTo>
                    <a:pt x="5759090" y="10084"/>
                    <a:pt x="5761302" y="15423"/>
                    <a:pt x="5761302" y="20990"/>
                  </a:cubicBezTo>
                  <a:lnTo>
                    <a:pt x="5761302" y="2420445"/>
                  </a:lnTo>
                  <a:cubicBezTo>
                    <a:pt x="5761302" y="2432037"/>
                    <a:pt x="5751904" y="2441434"/>
                    <a:pt x="5740312" y="2441434"/>
                  </a:cubicBezTo>
                  <a:lnTo>
                    <a:pt x="20990" y="2441434"/>
                  </a:lnTo>
                  <a:cubicBezTo>
                    <a:pt x="9397" y="2441434"/>
                    <a:pt x="0" y="2432037"/>
                    <a:pt x="0" y="2420445"/>
                  </a:cubicBezTo>
                  <a:lnTo>
                    <a:pt x="0" y="20990"/>
                  </a:lnTo>
                  <a:cubicBezTo>
                    <a:pt x="0" y="9397"/>
                    <a:pt x="9397" y="0"/>
                    <a:pt x="2099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5761302" cy="24795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22803" y="2689202"/>
          <a:ext cx="18088906" cy="4948714"/>
        </p:xfrm>
        <a:graphic>
          <a:graphicData uri="http://schemas.openxmlformats.org/drawingml/2006/table">
            <a:tbl>
              <a:tblPr/>
              <a:tblGrid>
                <a:gridCol w="2740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7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6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07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277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11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845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524138">
                <a:tc>
                  <a:txBody>
                    <a:bodyPr/>
                    <a:lstStyle/>
                    <a:p>
                      <a:pPr algn="ctr">
                        <a:lnSpc>
                          <a:spcPts val="6579"/>
                        </a:lnSpc>
                        <a:defRPr/>
                      </a:pPr>
                      <a:r>
                        <a:rPr lang="en-US" sz="4699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itka Text" panose="02000505000000020004" pitchFamily="2" charset="0"/>
                          <a:cs typeface="UKIJ Qolyazma Tuz"/>
                          <a:sym typeface="UKIJ Qolyazma Tuz"/>
                        </a:rPr>
                        <a:t>Sun</a:t>
                      </a:r>
                      <a:endParaRPr lang="en-US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itka Text" panose="02000505000000020004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579"/>
                        </a:lnSpc>
                        <a:defRPr/>
                      </a:pPr>
                      <a:r>
                        <a:rPr lang="en-US" sz="4699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itka Text" panose="02000505000000020004" pitchFamily="2" charset="0"/>
                          <a:ea typeface="UKIJ Qolyazma Tuz"/>
                          <a:cs typeface="UKIJ Qolyazma Tuz"/>
                          <a:sym typeface="UKIJ Qolyazma Tuz"/>
                        </a:rPr>
                        <a:t>Mon</a:t>
                      </a:r>
                      <a:endParaRPr lang="en-US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itka Text" panose="02000505000000020004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579"/>
                        </a:lnSpc>
                        <a:defRPr/>
                      </a:pPr>
                      <a:r>
                        <a:rPr lang="en-US" sz="4699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itka Text" panose="02000505000000020004" pitchFamily="2" charset="0"/>
                          <a:ea typeface="UKIJ Qolyazma Tuz"/>
                          <a:cs typeface="UKIJ Qolyazma Tuz"/>
                          <a:sym typeface="UKIJ Qolyazma Tuz"/>
                        </a:rPr>
                        <a:t>Tue</a:t>
                      </a:r>
                      <a:endParaRPr lang="en-US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itka Text" panose="02000505000000020004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579"/>
                        </a:lnSpc>
                        <a:defRPr/>
                      </a:pPr>
                      <a:r>
                        <a:rPr lang="en-US" sz="4699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itka Text" panose="02000505000000020004" pitchFamily="2" charset="0"/>
                          <a:ea typeface="UKIJ Qolyazma Tuz"/>
                          <a:cs typeface="UKIJ Qolyazma Tuz"/>
                          <a:sym typeface="UKIJ Qolyazma Tuz"/>
                        </a:rPr>
                        <a:t>Wed</a:t>
                      </a:r>
                      <a:endParaRPr lang="en-US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itka Text" panose="02000505000000020004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579"/>
                        </a:lnSpc>
                        <a:defRPr/>
                      </a:pPr>
                      <a:r>
                        <a:rPr lang="en-US" sz="4699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itka Text" panose="02000505000000020004" pitchFamily="2" charset="0"/>
                          <a:ea typeface="UKIJ Qolyazma Tuz"/>
                          <a:cs typeface="UKIJ Qolyazma Tuz"/>
                          <a:sym typeface="UKIJ Qolyazma Tuz"/>
                        </a:rPr>
                        <a:t>Thu</a:t>
                      </a:r>
                      <a:endParaRPr lang="en-US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itka Text" panose="02000505000000020004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579"/>
                        </a:lnSpc>
                        <a:defRPr/>
                      </a:pPr>
                      <a:r>
                        <a:rPr lang="en-US" sz="4699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itka Text" panose="02000505000000020004" pitchFamily="2" charset="0"/>
                          <a:cs typeface="UKIJ Qolyazma Tuz"/>
                          <a:sym typeface="UKIJ Qolyazma Tuz"/>
                        </a:rPr>
                        <a:t>Fri</a:t>
                      </a:r>
                      <a:endParaRPr lang="en-US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itka Text" panose="02000505000000020004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579"/>
                        </a:lnSpc>
                        <a:defRPr/>
                      </a:pPr>
                      <a:r>
                        <a:rPr lang="en-US" sz="4699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itka Text" panose="02000505000000020004" pitchFamily="2" charset="0"/>
                          <a:ea typeface="UKIJ Qolyazma Tuz"/>
                          <a:cs typeface="UKIJ Qolyazma Tuz"/>
                          <a:sym typeface="UKIJ Qolyazma Tuz"/>
                        </a:rPr>
                        <a:t>Sat</a:t>
                      </a:r>
                      <a:endParaRPr lang="en-US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itka Text" panose="02000505000000020004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4576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Freeform 8"/>
          <p:cNvSpPr/>
          <p:nvPr/>
        </p:nvSpPr>
        <p:spPr>
          <a:xfrm>
            <a:off x="5589030" y="4854686"/>
            <a:ext cx="2333970" cy="1813669"/>
          </a:xfrm>
          <a:custGeom>
            <a:avLst/>
            <a:gdLst/>
            <a:ahLst/>
            <a:cxnLst/>
            <a:rect l="l" t="t" r="r" b="b"/>
            <a:pathLst>
              <a:path w="2235843" h="1642842">
                <a:moveTo>
                  <a:pt x="0" y="0"/>
                </a:moveTo>
                <a:lnTo>
                  <a:pt x="2235843" y="0"/>
                </a:lnTo>
                <a:lnTo>
                  <a:pt x="2235843" y="1642841"/>
                </a:lnTo>
                <a:lnTo>
                  <a:pt x="0" y="16428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091" r="-37772" b="-11169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189411" y="4789939"/>
            <a:ext cx="2521773" cy="1900229"/>
          </a:xfrm>
          <a:custGeom>
            <a:avLst/>
            <a:gdLst/>
            <a:ahLst/>
            <a:cxnLst/>
            <a:rect l="l" t="t" r="r" b="b"/>
            <a:pathLst>
              <a:path w="2625240" h="1784211">
                <a:moveTo>
                  <a:pt x="0" y="0"/>
                </a:moveTo>
                <a:lnTo>
                  <a:pt x="2625240" y="0"/>
                </a:lnTo>
                <a:lnTo>
                  <a:pt x="2625240" y="1784211"/>
                </a:lnTo>
                <a:lnTo>
                  <a:pt x="0" y="17842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297" t="-11881" b="-12409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987058" y="4841406"/>
            <a:ext cx="2333970" cy="1797299"/>
          </a:xfrm>
          <a:custGeom>
            <a:avLst/>
            <a:gdLst/>
            <a:ahLst/>
            <a:cxnLst/>
            <a:rect l="l" t="t" r="r" b="b"/>
            <a:pathLst>
              <a:path w="2333970" h="1797299">
                <a:moveTo>
                  <a:pt x="0" y="0"/>
                </a:moveTo>
                <a:lnTo>
                  <a:pt x="2333971" y="0"/>
                </a:lnTo>
                <a:lnTo>
                  <a:pt x="2333971" y="1797299"/>
                </a:lnTo>
                <a:lnTo>
                  <a:pt x="0" y="17972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678" t="-4391" r="-1678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887475" y="4808979"/>
            <a:ext cx="2333970" cy="1829726"/>
          </a:xfrm>
          <a:custGeom>
            <a:avLst/>
            <a:gdLst/>
            <a:ahLst/>
            <a:cxnLst/>
            <a:rect l="l" t="t" r="r" b="b"/>
            <a:pathLst>
              <a:path w="2417040" h="1829726">
                <a:moveTo>
                  <a:pt x="0" y="0"/>
                </a:moveTo>
                <a:lnTo>
                  <a:pt x="2417040" y="0"/>
                </a:lnTo>
                <a:lnTo>
                  <a:pt x="2417040" y="1829725"/>
                </a:lnTo>
                <a:lnTo>
                  <a:pt x="0" y="18297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8054" b="-8311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5497834" y="4810904"/>
            <a:ext cx="2511405" cy="1858301"/>
          </a:xfrm>
          <a:custGeom>
            <a:avLst/>
            <a:gdLst/>
            <a:ahLst/>
            <a:cxnLst/>
            <a:rect l="l" t="t" r="r" b="b"/>
            <a:pathLst>
              <a:path w="2651353" h="1764872">
                <a:moveTo>
                  <a:pt x="0" y="0"/>
                </a:moveTo>
                <a:lnTo>
                  <a:pt x="2651353" y="0"/>
                </a:lnTo>
                <a:lnTo>
                  <a:pt x="2651353" y="1764872"/>
                </a:lnTo>
                <a:lnTo>
                  <a:pt x="0" y="176487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1607" t="-19686" r="-22527" b="-13007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76291" y="4828346"/>
            <a:ext cx="2216804" cy="1830053"/>
          </a:xfrm>
          <a:custGeom>
            <a:avLst/>
            <a:gdLst/>
            <a:ahLst/>
            <a:cxnLst/>
            <a:rect l="l" t="t" r="r" b="b"/>
            <a:pathLst>
              <a:path w="2229899" h="1891092">
                <a:moveTo>
                  <a:pt x="0" y="0"/>
                </a:moveTo>
                <a:lnTo>
                  <a:pt x="2229899" y="0"/>
                </a:lnTo>
                <a:lnTo>
                  <a:pt x="2229899" y="1891092"/>
                </a:lnTo>
                <a:lnTo>
                  <a:pt x="0" y="189109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0926" r="-6834" b="-27239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206867" y="94961"/>
            <a:ext cx="13720778" cy="2494687"/>
          </a:xfrm>
          <a:custGeom>
            <a:avLst/>
            <a:gdLst/>
            <a:ahLst/>
            <a:cxnLst/>
            <a:rect l="l" t="t" r="r" b="b"/>
            <a:pathLst>
              <a:path w="13720778" h="2494687">
                <a:moveTo>
                  <a:pt x="0" y="0"/>
                </a:moveTo>
                <a:lnTo>
                  <a:pt x="13720778" y="0"/>
                </a:lnTo>
                <a:lnTo>
                  <a:pt x="13720778" y="2494687"/>
                </a:lnTo>
                <a:lnTo>
                  <a:pt x="0" y="249468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629699" y="651128"/>
            <a:ext cx="12868135" cy="15440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74"/>
              </a:lnSpc>
            </a:pPr>
            <a:r>
              <a:rPr lang="en-US" sz="6600" dirty="0">
                <a:solidFill>
                  <a:srgbClr val="FFFFFF"/>
                </a:solidFill>
                <a:latin typeface="Sitka Text" panose="02000505000000020004" pitchFamily="2" charset="0"/>
                <a:ea typeface="Jua"/>
                <a:cs typeface="Jua"/>
                <a:sym typeface="Jua"/>
              </a:rPr>
              <a:t>What do </a:t>
            </a:r>
            <a:r>
              <a:rPr lang="en-US" sz="6600" u="sng" dirty="0">
                <a:solidFill>
                  <a:srgbClr val="FFFFFF"/>
                </a:solidFill>
                <a:latin typeface="Sitka Text" panose="02000505000000020004" pitchFamily="2" charset="0"/>
                <a:ea typeface="Jua"/>
                <a:cs typeface="Jua"/>
                <a:sym typeface="Jua"/>
              </a:rPr>
              <a:t>they</a:t>
            </a:r>
            <a:r>
              <a:rPr lang="en-US" sz="6600" dirty="0">
                <a:solidFill>
                  <a:srgbClr val="FFFFFF"/>
                </a:solidFill>
                <a:latin typeface="Sitka Text" panose="02000505000000020004" pitchFamily="2" charset="0"/>
                <a:ea typeface="Jua"/>
                <a:cs typeface="Jua"/>
                <a:sym typeface="Jua"/>
              </a:rPr>
              <a:t> do on the weekend?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143968" y="8082746"/>
            <a:ext cx="12783677" cy="872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03"/>
              </a:lnSpc>
            </a:pPr>
            <a:r>
              <a:rPr lang="en-US" sz="7617" u="sng" dirty="0">
                <a:solidFill>
                  <a:srgbClr val="45A834"/>
                </a:solidFill>
                <a:latin typeface="Sitka Text" panose="02000505000000020004" pitchFamily="2" charset="0"/>
                <a:ea typeface="Jua"/>
                <a:cs typeface="Jua"/>
                <a:sym typeface="Jua"/>
              </a:rPr>
              <a:t>They</a:t>
            </a:r>
            <a:r>
              <a:rPr lang="en-US" sz="7617" dirty="0">
                <a:solidFill>
                  <a:srgbClr val="45A834"/>
                </a:solidFill>
                <a:latin typeface="Sitka Text" panose="02000505000000020004" pitchFamily="2" charset="0"/>
                <a:ea typeface="Jua"/>
                <a:cs typeface="Jua"/>
                <a:sym typeface="Jua"/>
              </a:rPr>
              <a:t> play video games.</a:t>
            </a:r>
          </a:p>
        </p:txBody>
      </p:sp>
      <p:sp>
        <p:nvSpPr>
          <p:cNvPr id="3" name="Freeform 3"/>
          <p:cNvSpPr/>
          <p:nvPr/>
        </p:nvSpPr>
        <p:spPr>
          <a:xfrm>
            <a:off x="16934491" y="8518924"/>
            <a:ext cx="2707018" cy="2707018"/>
          </a:xfrm>
          <a:custGeom>
            <a:avLst/>
            <a:gdLst/>
            <a:ahLst/>
            <a:cxnLst/>
            <a:rect l="l" t="t" r="r" b="b"/>
            <a:pathLst>
              <a:path w="2707018" h="2707018">
                <a:moveTo>
                  <a:pt x="0" y="0"/>
                </a:moveTo>
                <a:lnTo>
                  <a:pt x="2707019" y="0"/>
                </a:lnTo>
                <a:lnTo>
                  <a:pt x="2707019" y="2707018"/>
                </a:lnTo>
                <a:lnTo>
                  <a:pt x="0" y="270701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963677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1821423"/>
            <a:ext cx="18288000" cy="7971515"/>
            <a:chOff x="0" y="0"/>
            <a:chExt cx="5761302" cy="24414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761302" cy="2441434"/>
            </a:xfrm>
            <a:custGeom>
              <a:avLst/>
              <a:gdLst/>
              <a:ahLst/>
              <a:cxnLst/>
              <a:rect l="l" t="t" r="r" b="b"/>
              <a:pathLst>
                <a:path w="5761302" h="2441434">
                  <a:moveTo>
                    <a:pt x="20990" y="0"/>
                  </a:moveTo>
                  <a:lnTo>
                    <a:pt x="5740312" y="0"/>
                  </a:lnTo>
                  <a:cubicBezTo>
                    <a:pt x="5745879" y="0"/>
                    <a:pt x="5751218" y="2211"/>
                    <a:pt x="5755154" y="6148"/>
                  </a:cubicBezTo>
                  <a:cubicBezTo>
                    <a:pt x="5759090" y="10084"/>
                    <a:pt x="5761302" y="15423"/>
                    <a:pt x="5761302" y="20990"/>
                  </a:cubicBezTo>
                  <a:lnTo>
                    <a:pt x="5761302" y="2420445"/>
                  </a:lnTo>
                  <a:cubicBezTo>
                    <a:pt x="5761302" y="2432037"/>
                    <a:pt x="5751904" y="2441434"/>
                    <a:pt x="5740312" y="2441434"/>
                  </a:cubicBezTo>
                  <a:lnTo>
                    <a:pt x="20990" y="2441434"/>
                  </a:lnTo>
                  <a:cubicBezTo>
                    <a:pt x="9397" y="2441434"/>
                    <a:pt x="0" y="2432037"/>
                    <a:pt x="0" y="2420445"/>
                  </a:cubicBezTo>
                  <a:lnTo>
                    <a:pt x="0" y="20990"/>
                  </a:lnTo>
                  <a:cubicBezTo>
                    <a:pt x="0" y="9397"/>
                    <a:pt x="9397" y="0"/>
                    <a:pt x="2099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5761302" cy="24795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22803" y="2689202"/>
          <a:ext cx="18088906" cy="4948714"/>
        </p:xfrm>
        <a:graphic>
          <a:graphicData uri="http://schemas.openxmlformats.org/drawingml/2006/table">
            <a:tbl>
              <a:tblPr/>
              <a:tblGrid>
                <a:gridCol w="2740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7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6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07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277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11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845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524138">
                <a:tc>
                  <a:txBody>
                    <a:bodyPr/>
                    <a:lstStyle/>
                    <a:p>
                      <a:pPr algn="ctr">
                        <a:lnSpc>
                          <a:spcPts val="6579"/>
                        </a:lnSpc>
                        <a:defRPr/>
                      </a:pPr>
                      <a:r>
                        <a:rPr lang="en-US" sz="4699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itka Text" panose="02000505000000020004" pitchFamily="2" charset="0"/>
                          <a:cs typeface="UKIJ Qolyazma Tuz"/>
                          <a:sym typeface="UKIJ Qolyazma Tuz"/>
                        </a:rPr>
                        <a:t>Sun</a:t>
                      </a:r>
                      <a:endParaRPr lang="en-US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itka Text" panose="02000505000000020004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579"/>
                        </a:lnSpc>
                        <a:defRPr/>
                      </a:pPr>
                      <a:r>
                        <a:rPr lang="en-US" sz="4699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itka Text" panose="02000505000000020004" pitchFamily="2" charset="0"/>
                          <a:ea typeface="UKIJ Qolyazma Tuz"/>
                          <a:cs typeface="UKIJ Qolyazma Tuz"/>
                          <a:sym typeface="UKIJ Qolyazma Tuz"/>
                        </a:rPr>
                        <a:t>Mon</a:t>
                      </a:r>
                      <a:endParaRPr lang="en-US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itka Text" panose="02000505000000020004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579"/>
                        </a:lnSpc>
                        <a:defRPr/>
                      </a:pPr>
                      <a:r>
                        <a:rPr lang="en-US" sz="4699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itka Text" panose="02000505000000020004" pitchFamily="2" charset="0"/>
                          <a:ea typeface="UKIJ Qolyazma Tuz"/>
                          <a:cs typeface="UKIJ Qolyazma Tuz"/>
                          <a:sym typeface="UKIJ Qolyazma Tuz"/>
                        </a:rPr>
                        <a:t>Tue</a:t>
                      </a:r>
                      <a:endParaRPr lang="en-US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itka Text" panose="02000505000000020004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579"/>
                        </a:lnSpc>
                        <a:defRPr/>
                      </a:pPr>
                      <a:r>
                        <a:rPr lang="en-US" sz="4699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itka Text" panose="02000505000000020004" pitchFamily="2" charset="0"/>
                          <a:ea typeface="UKIJ Qolyazma Tuz"/>
                          <a:cs typeface="UKIJ Qolyazma Tuz"/>
                          <a:sym typeface="UKIJ Qolyazma Tuz"/>
                        </a:rPr>
                        <a:t>Wed</a:t>
                      </a:r>
                      <a:endParaRPr lang="en-US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itka Text" panose="02000505000000020004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579"/>
                        </a:lnSpc>
                        <a:defRPr/>
                      </a:pPr>
                      <a:r>
                        <a:rPr lang="en-US" sz="4699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itka Text" panose="02000505000000020004" pitchFamily="2" charset="0"/>
                          <a:ea typeface="UKIJ Qolyazma Tuz"/>
                          <a:cs typeface="UKIJ Qolyazma Tuz"/>
                          <a:sym typeface="UKIJ Qolyazma Tuz"/>
                        </a:rPr>
                        <a:t>Thu</a:t>
                      </a:r>
                      <a:endParaRPr lang="en-US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itka Text" panose="02000505000000020004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579"/>
                        </a:lnSpc>
                        <a:defRPr/>
                      </a:pPr>
                      <a:r>
                        <a:rPr lang="en-US" sz="4699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itka Text" panose="02000505000000020004" pitchFamily="2" charset="0"/>
                          <a:cs typeface="UKIJ Qolyazma Tuz"/>
                          <a:sym typeface="UKIJ Qolyazma Tuz"/>
                        </a:rPr>
                        <a:t>Fri</a:t>
                      </a:r>
                      <a:endParaRPr lang="en-US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itka Text" panose="02000505000000020004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579"/>
                        </a:lnSpc>
                        <a:defRPr/>
                      </a:pPr>
                      <a:r>
                        <a:rPr lang="en-US" sz="4699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itka Text" panose="02000505000000020004" pitchFamily="2" charset="0"/>
                          <a:ea typeface="UKIJ Qolyazma Tuz"/>
                          <a:cs typeface="UKIJ Qolyazma Tuz"/>
                          <a:sym typeface="UKIJ Qolyazma Tuz"/>
                        </a:rPr>
                        <a:t>Sat</a:t>
                      </a:r>
                      <a:endParaRPr lang="en-US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itka Text" panose="02000505000000020004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4576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Freeform 8"/>
          <p:cNvSpPr/>
          <p:nvPr/>
        </p:nvSpPr>
        <p:spPr>
          <a:xfrm>
            <a:off x="5858549" y="4886238"/>
            <a:ext cx="2333970" cy="1722112"/>
          </a:xfrm>
          <a:custGeom>
            <a:avLst/>
            <a:gdLst/>
            <a:ahLst/>
            <a:cxnLst/>
            <a:rect l="l" t="t" r="r" b="b"/>
            <a:pathLst>
              <a:path w="2235843" h="1642842">
                <a:moveTo>
                  <a:pt x="0" y="0"/>
                </a:moveTo>
                <a:lnTo>
                  <a:pt x="2235843" y="0"/>
                </a:lnTo>
                <a:lnTo>
                  <a:pt x="2235843" y="1642841"/>
                </a:lnTo>
                <a:lnTo>
                  <a:pt x="0" y="16428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091" r="-37772" b="-11169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503681" y="4771231"/>
            <a:ext cx="2625240" cy="1900229"/>
          </a:xfrm>
          <a:custGeom>
            <a:avLst/>
            <a:gdLst/>
            <a:ahLst/>
            <a:cxnLst/>
            <a:rect l="l" t="t" r="r" b="b"/>
            <a:pathLst>
              <a:path w="2625240" h="1784211">
                <a:moveTo>
                  <a:pt x="0" y="0"/>
                </a:moveTo>
                <a:lnTo>
                  <a:pt x="2625240" y="0"/>
                </a:lnTo>
                <a:lnTo>
                  <a:pt x="2625240" y="1784211"/>
                </a:lnTo>
                <a:lnTo>
                  <a:pt x="0" y="17842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297" t="-11881" b="-12409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206065" y="4841407"/>
            <a:ext cx="2333970" cy="1797299"/>
          </a:xfrm>
          <a:custGeom>
            <a:avLst/>
            <a:gdLst/>
            <a:ahLst/>
            <a:cxnLst/>
            <a:rect l="l" t="t" r="r" b="b"/>
            <a:pathLst>
              <a:path w="2333970" h="1797299">
                <a:moveTo>
                  <a:pt x="0" y="0"/>
                </a:moveTo>
                <a:lnTo>
                  <a:pt x="2333971" y="0"/>
                </a:lnTo>
                <a:lnTo>
                  <a:pt x="2333971" y="1797299"/>
                </a:lnTo>
                <a:lnTo>
                  <a:pt x="0" y="17972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678" t="-4391" r="-1678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511348" y="4806482"/>
            <a:ext cx="2417040" cy="1829726"/>
          </a:xfrm>
          <a:custGeom>
            <a:avLst/>
            <a:gdLst/>
            <a:ahLst/>
            <a:cxnLst/>
            <a:rect l="l" t="t" r="r" b="b"/>
            <a:pathLst>
              <a:path w="2417040" h="1829726">
                <a:moveTo>
                  <a:pt x="0" y="0"/>
                </a:moveTo>
                <a:lnTo>
                  <a:pt x="2417040" y="0"/>
                </a:lnTo>
                <a:lnTo>
                  <a:pt x="2417040" y="1829725"/>
                </a:lnTo>
                <a:lnTo>
                  <a:pt x="0" y="18297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8054" b="-8311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59079" y="4843478"/>
            <a:ext cx="2651353" cy="1764872"/>
          </a:xfrm>
          <a:custGeom>
            <a:avLst/>
            <a:gdLst/>
            <a:ahLst/>
            <a:cxnLst/>
            <a:rect l="l" t="t" r="r" b="b"/>
            <a:pathLst>
              <a:path w="2651353" h="1764872">
                <a:moveTo>
                  <a:pt x="0" y="0"/>
                </a:moveTo>
                <a:lnTo>
                  <a:pt x="2651353" y="0"/>
                </a:lnTo>
                <a:lnTo>
                  <a:pt x="2651353" y="1764872"/>
                </a:lnTo>
                <a:lnTo>
                  <a:pt x="0" y="176487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1607" t="-19686" r="-22527" b="-13007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3187799" y="4780368"/>
            <a:ext cx="2229899" cy="1891092"/>
          </a:xfrm>
          <a:custGeom>
            <a:avLst/>
            <a:gdLst/>
            <a:ahLst/>
            <a:cxnLst/>
            <a:rect l="l" t="t" r="r" b="b"/>
            <a:pathLst>
              <a:path w="2229899" h="1891092">
                <a:moveTo>
                  <a:pt x="0" y="0"/>
                </a:moveTo>
                <a:lnTo>
                  <a:pt x="2229899" y="0"/>
                </a:lnTo>
                <a:lnTo>
                  <a:pt x="2229899" y="1891092"/>
                </a:lnTo>
                <a:lnTo>
                  <a:pt x="0" y="189109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0926" r="-6834" b="-27239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206867" y="94961"/>
            <a:ext cx="13720778" cy="2494687"/>
          </a:xfrm>
          <a:custGeom>
            <a:avLst/>
            <a:gdLst/>
            <a:ahLst/>
            <a:cxnLst/>
            <a:rect l="l" t="t" r="r" b="b"/>
            <a:pathLst>
              <a:path w="13720778" h="2494687">
                <a:moveTo>
                  <a:pt x="0" y="0"/>
                </a:moveTo>
                <a:lnTo>
                  <a:pt x="13720778" y="0"/>
                </a:lnTo>
                <a:lnTo>
                  <a:pt x="13720778" y="2494687"/>
                </a:lnTo>
                <a:lnTo>
                  <a:pt x="0" y="249468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295665" y="741698"/>
            <a:ext cx="13616729" cy="15440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74"/>
              </a:lnSpc>
            </a:pPr>
            <a:r>
              <a:rPr lang="en-US" sz="6600" dirty="0">
                <a:solidFill>
                  <a:srgbClr val="FFFFFF"/>
                </a:solidFill>
                <a:latin typeface="Sitka Text" panose="02000505000000020004" pitchFamily="2" charset="0"/>
                <a:ea typeface="Jua"/>
                <a:cs typeface="Jua"/>
                <a:sym typeface="Jua"/>
              </a:rPr>
              <a:t>Does </a:t>
            </a:r>
            <a:r>
              <a:rPr lang="en-US" sz="6600" u="sng" dirty="0">
                <a:solidFill>
                  <a:srgbClr val="FFFFFF"/>
                </a:solidFill>
                <a:latin typeface="Sitka Text" panose="02000505000000020004" pitchFamily="2" charset="0"/>
                <a:ea typeface="Jua"/>
                <a:cs typeface="Jua"/>
                <a:sym typeface="Jua"/>
              </a:rPr>
              <a:t>she</a:t>
            </a:r>
            <a:r>
              <a:rPr lang="en-US" sz="6600" dirty="0">
                <a:solidFill>
                  <a:srgbClr val="FFFFFF"/>
                </a:solidFill>
                <a:latin typeface="Sitka Text" panose="02000505000000020004" pitchFamily="2" charset="0"/>
                <a:ea typeface="Jua"/>
                <a:cs typeface="Jua"/>
                <a:sym typeface="Jua"/>
              </a:rPr>
              <a:t> take a nap on the weekend? </a:t>
            </a:r>
          </a:p>
        </p:txBody>
      </p:sp>
      <p:sp>
        <p:nvSpPr>
          <p:cNvPr id="16" name="Freeform 16"/>
          <p:cNvSpPr/>
          <p:nvPr/>
        </p:nvSpPr>
        <p:spPr>
          <a:xfrm>
            <a:off x="304800" y="8104473"/>
            <a:ext cx="1410328" cy="1316306"/>
          </a:xfrm>
          <a:custGeom>
            <a:avLst/>
            <a:gdLst/>
            <a:ahLst/>
            <a:cxnLst/>
            <a:rect l="l" t="t" r="r" b="b"/>
            <a:pathLst>
              <a:path w="1410328" h="1316306">
                <a:moveTo>
                  <a:pt x="0" y="0"/>
                </a:moveTo>
                <a:lnTo>
                  <a:pt x="1410328" y="0"/>
                </a:lnTo>
                <a:lnTo>
                  <a:pt x="1410328" y="1316306"/>
                </a:lnTo>
                <a:lnTo>
                  <a:pt x="0" y="131630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-1573578" y="8358890"/>
            <a:ext cx="12783677" cy="872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03"/>
              </a:lnSpc>
            </a:pPr>
            <a:r>
              <a:rPr lang="en-US" sz="7617" dirty="0">
                <a:solidFill>
                  <a:srgbClr val="45A834"/>
                </a:solidFill>
                <a:latin typeface="Sitka Text" panose="02000505000000020004" pitchFamily="2" charset="0"/>
                <a:ea typeface="Jua"/>
                <a:cs typeface="Jua"/>
                <a:sym typeface="Jua"/>
              </a:rPr>
              <a:t>Yes, </a:t>
            </a:r>
            <a:r>
              <a:rPr lang="en-US" sz="7617" u="sng" dirty="0">
                <a:solidFill>
                  <a:srgbClr val="45A834"/>
                </a:solidFill>
                <a:latin typeface="Sitka Text" panose="02000505000000020004" pitchFamily="2" charset="0"/>
                <a:ea typeface="Jua"/>
                <a:cs typeface="Jua"/>
                <a:sym typeface="Jua"/>
              </a:rPr>
              <a:t>she</a:t>
            </a:r>
            <a:r>
              <a:rPr lang="en-US" sz="7617" dirty="0">
                <a:solidFill>
                  <a:srgbClr val="45A834"/>
                </a:solidFill>
                <a:latin typeface="Sitka Text" panose="02000505000000020004" pitchFamily="2" charset="0"/>
                <a:ea typeface="Jua"/>
                <a:cs typeface="Jua"/>
                <a:sym typeface="Jua"/>
              </a:rPr>
              <a:t> does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400663" y="8273522"/>
            <a:ext cx="12783677" cy="872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03"/>
              </a:lnSpc>
            </a:pPr>
            <a:r>
              <a:rPr lang="en-US" sz="7617" dirty="0">
                <a:solidFill>
                  <a:srgbClr val="FF3131"/>
                </a:solidFill>
                <a:latin typeface="Sitka Text" panose="02000505000000020004" pitchFamily="2" charset="0"/>
                <a:ea typeface="Jua"/>
                <a:cs typeface="Jua"/>
                <a:sym typeface="Jua"/>
              </a:rPr>
              <a:t>No, she doesn’t</a:t>
            </a:r>
          </a:p>
        </p:txBody>
      </p:sp>
      <p:sp>
        <p:nvSpPr>
          <p:cNvPr id="3" name="Freeform 3"/>
          <p:cNvSpPr/>
          <p:nvPr/>
        </p:nvSpPr>
        <p:spPr>
          <a:xfrm>
            <a:off x="16934491" y="8518924"/>
            <a:ext cx="2707018" cy="2707018"/>
          </a:xfrm>
          <a:custGeom>
            <a:avLst/>
            <a:gdLst/>
            <a:ahLst/>
            <a:cxnLst/>
            <a:rect l="l" t="t" r="r" b="b"/>
            <a:pathLst>
              <a:path w="2707018" h="2707018">
                <a:moveTo>
                  <a:pt x="0" y="0"/>
                </a:moveTo>
                <a:lnTo>
                  <a:pt x="2707019" y="0"/>
                </a:lnTo>
                <a:lnTo>
                  <a:pt x="2707019" y="2707018"/>
                </a:lnTo>
                <a:lnTo>
                  <a:pt x="0" y="270701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766024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1821423"/>
            <a:ext cx="18288000" cy="7971515"/>
            <a:chOff x="0" y="0"/>
            <a:chExt cx="5761302" cy="24414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761302" cy="2441434"/>
            </a:xfrm>
            <a:custGeom>
              <a:avLst/>
              <a:gdLst/>
              <a:ahLst/>
              <a:cxnLst/>
              <a:rect l="l" t="t" r="r" b="b"/>
              <a:pathLst>
                <a:path w="5761302" h="2441434">
                  <a:moveTo>
                    <a:pt x="20990" y="0"/>
                  </a:moveTo>
                  <a:lnTo>
                    <a:pt x="5740312" y="0"/>
                  </a:lnTo>
                  <a:cubicBezTo>
                    <a:pt x="5745879" y="0"/>
                    <a:pt x="5751218" y="2211"/>
                    <a:pt x="5755154" y="6148"/>
                  </a:cubicBezTo>
                  <a:cubicBezTo>
                    <a:pt x="5759090" y="10084"/>
                    <a:pt x="5761302" y="15423"/>
                    <a:pt x="5761302" y="20990"/>
                  </a:cubicBezTo>
                  <a:lnTo>
                    <a:pt x="5761302" y="2420445"/>
                  </a:lnTo>
                  <a:cubicBezTo>
                    <a:pt x="5761302" y="2432037"/>
                    <a:pt x="5751904" y="2441434"/>
                    <a:pt x="5740312" y="2441434"/>
                  </a:cubicBezTo>
                  <a:lnTo>
                    <a:pt x="20990" y="2441434"/>
                  </a:lnTo>
                  <a:cubicBezTo>
                    <a:pt x="9397" y="2441434"/>
                    <a:pt x="0" y="2432037"/>
                    <a:pt x="0" y="2420445"/>
                  </a:cubicBezTo>
                  <a:lnTo>
                    <a:pt x="0" y="20990"/>
                  </a:lnTo>
                  <a:cubicBezTo>
                    <a:pt x="0" y="9397"/>
                    <a:pt x="9397" y="0"/>
                    <a:pt x="2099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5761302" cy="24795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22803" y="2689202"/>
          <a:ext cx="18088906" cy="4948714"/>
        </p:xfrm>
        <a:graphic>
          <a:graphicData uri="http://schemas.openxmlformats.org/drawingml/2006/table">
            <a:tbl>
              <a:tblPr/>
              <a:tblGrid>
                <a:gridCol w="2740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7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6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07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277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11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845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524138">
                <a:tc>
                  <a:txBody>
                    <a:bodyPr/>
                    <a:lstStyle/>
                    <a:p>
                      <a:pPr algn="ctr">
                        <a:lnSpc>
                          <a:spcPts val="6579"/>
                        </a:lnSpc>
                        <a:defRPr/>
                      </a:pPr>
                      <a:r>
                        <a:rPr lang="en-US" sz="4699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itka Text" panose="02000505000000020004" pitchFamily="2" charset="0"/>
                          <a:cs typeface="UKIJ Qolyazma Tuz"/>
                          <a:sym typeface="UKIJ Qolyazma Tuz"/>
                        </a:rPr>
                        <a:t>Sun</a:t>
                      </a:r>
                      <a:endParaRPr lang="en-US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itka Text" panose="02000505000000020004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579"/>
                        </a:lnSpc>
                        <a:defRPr/>
                      </a:pPr>
                      <a:r>
                        <a:rPr lang="en-US" sz="4699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itka Text" panose="02000505000000020004" pitchFamily="2" charset="0"/>
                          <a:ea typeface="UKIJ Qolyazma Tuz"/>
                          <a:cs typeface="UKIJ Qolyazma Tuz"/>
                          <a:sym typeface="UKIJ Qolyazma Tuz"/>
                        </a:rPr>
                        <a:t>Mon</a:t>
                      </a:r>
                      <a:endParaRPr lang="en-US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itka Text" panose="02000505000000020004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579"/>
                        </a:lnSpc>
                        <a:defRPr/>
                      </a:pPr>
                      <a:r>
                        <a:rPr lang="en-US" sz="4699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itka Text" panose="02000505000000020004" pitchFamily="2" charset="0"/>
                          <a:ea typeface="UKIJ Qolyazma Tuz"/>
                          <a:cs typeface="UKIJ Qolyazma Tuz"/>
                          <a:sym typeface="UKIJ Qolyazma Tuz"/>
                        </a:rPr>
                        <a:t>Tue</a:t>
                      </a:r>
                      <a:endParaRPr lang="en-US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itka Text" panose="02000505000000020004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579"/>
                        </a:lnSpc>
                        <a:defRPr/>
                      </a:pPr>
                      <a:r>
                        <a:rPr lang="en-US" sz="4699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itka Text" panose="02000505000000020004" pitchFamily="2" charset="0"/>
                          <a:ea typeface="UKIJ Qolyazma Tuz"/>
                          <a:cs typeface="UKIJ Qolyazma Tuz"/>
                          <a:sym typeface="UKIJ Qolyazma Tuz"/>
                        </a:rPr>
                        <a:t>Wed</a:t>
                      </a:r>
                      <a:endParaRPr lang="en-US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itka Text" panose="02000505000000020004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579"/>
                        </a:lnSpc>
                        <a:defRPr/>
                      </a:pPr>
                      <a:r>
                        <a:rPr lang="en-US" sz="4699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itka Text" panose="02000505000000020004" pitchFamily="2" charset="0"/>
                          <a:ea typeface="UKIJ Qolyazma Tuz"/>
                          <a:cs typeface="UKIJ Qolyazma Tuz"/>
                          <a:sym typeface="UKIJ Qolyazma Tuz"/>
                        </a:rPr>
                        <a:t>Thu</a:t>
                      </a:r>
                      <a:endParaRPr lang="en-US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itka Text" panose="02000505000000020004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579"/>
                        </a:lnSpc>
                        <a:defRPr/>
                      </a:pPr>
                      <a:r>
                        <a:rPr lang="en-US" sz="4699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itka Text" panose="02000505000000020004" pitchFamily="2" charset="0"/>
                          <a:cs typeface="UKIJ Qolyazma Tuz"/>
                          <a:sym typeface="UKIJ Qolyazma Tuz"/>
                        </a:rPr>
                        <a:t>Fri</a:t>
                      </a:r>
                      <a:endParaRPr lang="en-US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itka Text" panose="02000505000000020004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579"/>
                        </a:lnSpc>
                        <a:defRPr/>
                      </a:pPr>
                      <a:r>
                        <a:rPr lang="en-US" sz="4699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itka Text" panose="02000505000000020004" pitchFamily="2" charset="0"/>
                          <a:ea typeface="UKIJ Qolyazma Tuz"/>
                          <a:cs typeface="UKIJ Qolyazma Tuz"/>
                          <a:sym typeface="UKIJ Qolyazma Tuz"/>
                        </a:rPr>
                        <a:t>Sat</a:t>
                      </a:r>
                      <a:endParaRPr lang="en-US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itka Text" panose="02000505000000020004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4576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Freeform 8"/>
          <p:cNvSpPr/>
          <p:nvPr/>
        </p:nvSpPr>
        <p:spPr>
          <a:xfrm>
            <a:off x="3139754" y="4833304"/>
            <a:ext cx="2333970" cy="1722112"/>
          </a:xfrm>
          <a:custGeom>
            <a:avLst/>
            <a:gdLst/>
            <a:ahLst/>
            <a:cxnLst/>
            <a:rect l="l" t="t" r="r" b="b"/>
            <a:pathLst>
              <a:path w="2235843" h="1642842">
                <a:moveTo>
                  <a:pt x="0" y="0"/>
                </a:moveTo>
                <a:lnTo>
                  <a:pt x="2235843" y="0"/>
                </a:lnTo>
                <a:lnTo>
                  <a:pt x="2235843" y="1642841"/>
                </a:lnTo>
                <a:lnTo>
                  <a:pt x="0" y="16428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091" r="-37772" b="-11169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439945" y="4797433"/>
            <a:ext cx="2625240" cy="1900229"/>
          </a:xfrm>
          <a:custGeom>
            <a:avLst/>
            <a:gdLst/>
            <a:ahLst/>
            <a:cxnLst/>
            <a:rect l="l" t="t" r="r" b="b"/>
            <a:pathLst>
              <a:path w="2625240" h="1784211">
                <a:moveTo>
                  <a:pt x="0" y="0"/>
                </a:moveTo>
                <a:lnTo>
                  <a:pt x="2625240" y="0"/>
                </a:lnTo>
                <a:lnTo>
                  <a:pt x="2625240" y="1784211"/>
                </a:lnTo>
                <a:lnTo>
                  <a:pt x="0" y="17842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297" t="-11881" b="-12409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63241" y="4780369"/>
            <a:ext cx="2333970" cy="1827982"/>
          </a:xfrm>
          <a:custGeom>
            <a:avLst/>
            <a:gdLst/>
            <a:ahLst/>
            <a:cxnLst/>
            <a:rect l="l" t="t" r="r" b="b"/>
            <a:pathLst>
              <a:path w="2333970" h="1797299">
                <a:moveTo>
                  <a:pt x="0" y="0"/>
                </a:moveTo>
                <a:lnTo>
                  <a:pt x="2333971" y="0"/>
                </a:lnTo>
                <a:lnTo>
                  <a:pt x="2333971" y="1797299"/>
                </a:lnTo>
                <a:lnTo>
                  <a:pt x="0" y="17972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678" t="-4391" r="-1678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585626" y="4799247"/>
            <a:ext cx="2417040" cy="1829726"/>
          </a:xfrm>
          <a:custGeom>
            <a:avLst/>
            <a:gdLst/>
            <a:ahLst/>
            <a:cxnLst/>
            <a:rect l="l" t="t" r="r" b="b"/>
            <a:pathLst>
              <a:path w="2417040" h="1829726">
                <a:moveTo>
                  <a:pt x="0" y="0"/>
                </a:moveTo>
                <a:lnTo>
                  <a:pt x="2417040" y="0"/>
                </a:lnTo>
                <a:lnTo>
                  <a:pt x="2417040" y="1829725"/>
                </a:lnTo>
                <a:lnTo>
                  <a:pt x="0" y="18297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8054" b="-8311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904709" y="4790543"/>
            <a:ext cx="2333970" cy="1838429"/>
          </a:xfrm>
          <a:custGeom>
            <a:avLst/>
            <a:gdLst/>
            <a:ahLst/>
            <a:cxnLst/>
            <a:rect l="l" t="t" r="r" b="b"/>
            <a:pathLst>
              <a:path w="2651353" h="1764872">
                <a:moveTo>
                  <a:pt x="0" y="0"/>
                </a:moveTo>
                <a:lnTo>
                  <a:pt x="2651353" y="0"/>
                </a:lnTo>
                <a:lnTo>
                  <a:pt x="2651353" y="1764872"/>
                </a:lnTo>
                <a:lnTo>
                  <a:pt x="0" y="176487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1607" t="-19686" r="-22527" b="-13007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3187799" y="4780368"/>
            <a:ext cx="2229899" cy="1891092"/>
          </a:xfrm>
          <a:custGeom>
            <a:avLst/>
            <a:gdLst/>
            <a:ahLst/>
            <a:cxnLst/>
            <a:rect l="l" t="t" r="r" b="b"/>
            <a:pathLst>
              <a:path w="2229899" h="1891092">
                <a:moveTo>
                  <a:pt x="0" y="0"/>
                </a:moveTo>
                <a:lnTo>
                  <a:pt x="2229899" y="0"/>
                </a:lnTo>
                <a:lnTo>
                  <a:pt x="2229899" y="1891092"/>
                </a:lnTo>
                <a:lnTo>
                  <a:pt x="0" y="189109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0926" r="-6834" b="-27239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206867" y="94961"/>
            <a:ext cx="13720778" cy="2494687"/>
          </a:xfrm>
          <a:custGeom>
            <a:avLst/>
            <a:gdLst/>
            <a:ahLst/>
            <a:cxnLst/>
            <a:rect l="l" t="t" r="r" b="b"/>
            <a:pathLst>
              <a:path w="13720778" h="2494687">
                <a:moveTo>
                  <a:pt x="0" y="0"/>
                </a:moveTo>
                <a:lnTo>
                  <a:pt x="13720778" y="0"/>
                </a:lnTo>
                <a:lnTo>
                  <a:pt x="13720778" y="2494687"/>
                </a:lnTo>
                <a:lnTo>
                  <a:pt x="0" y="249468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295665" y="741698"/>
            <a:ext cx="13616729" cy="15440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74"/>
              </a:lnSpc>
            </a:pPr>
            <a:r>
              <a:rPr lang="en-US" sz="6600" dirty="0">
                <a:solidFill>
                  <a:srgbClr val="FFFFFF"/>
                </a:solidFill>
                <a:latin typeface="Sitka Text" panose="02000505000000020004" pitchFamily="2" charset="0"/>
                <a:ea typeface="Jua"/>
                <a:cs typeface="Jua"/>
                <a:sym typeface="Jua"/>
              </a:rPr>
              <a:t>Does </a:t>
            </a:r>
            <a:r>
              <a:rPr lang="en-US" sz="6600" u="sng" dirty="0">
                <a:solidFill>
                  <a:srgbClr val="FFFFFF"/>
                </a:solidFill>
                <a:latin typeface="Sitka Text" panose="02000505000000020004" pitchFamily="2" charset="0"/>
                <a:ea typeface="Jua"/>
                <a:cs typeface="Jua"/>
                <a:sym typeface="Jua"/>
              </a:rPr>
              <a:t>he</a:t>
            </a:r>
            <a:r>
              <a:rPr lang="en-US" sz="6600" dirty="0">
                <a:solidFill>
                  <a:srgbClr val="FFFFFF"/>
                </a:solidFill>
                <a:latin typeface="Sitka Text" panose="02000505000000020004" pitchFamily="2" charset="0"/>
                <a:ea typeface="Jua"/>
                <a:cs typeface="Jua"/>
                <a:sym typeface="Jua"/>
              </a:rPr>
              <a:t> watch TV on the weekend? </a:t>
            </a:r>
          </a:p>
        </p:txBody>
      </p:sp>
      <p:sp>
        <p:nvSpPr>
          <p:cNvPr id="16" name="Freeform 16"/>
          <p:cNvSpPr/>
          <p:nvPr/>
        </p:nvSpPr>
        <p:spPr>
          <a:xfrm>
            <a:off x="304800" y="8104473"/>
            <a:ext cx="1410328" cy="1316306"/>
          </a:xfrm>
          <a:custGeom>
            <a:avLst/>
            <a:gdLst/>
            <a:ahLst/>
            <a:cxnLst/>
            <a:rect l="l" t="t" r="r" b="b"/>
            <a:pathLst>
              <a:path w="1410328" h="1316306">
                <a:moveTo>
                  <a:pt x="0" y="0"/>
                </a:moveTo>
                <a:lnTo>
                  <a:pt x="1410328" y="0"/>
                </a:lnTo>
                <a:lnTo>
                  <a:pt x="1410328" y="1316306"/>
                </a:lnTo>
                <a:lnTo>
                  <a:pt x="0" y="131630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-1573578" y="8358890"/>
            <a:ext cx="12783677" cy="872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03"/>
              </a:lnSpc>
            </a:pPr>
            <a:r>
              <a:rPr lang="en-US" sz="7617" dirty="0">
                <a:solidFill>
                  <a:srgbClr val="45A834"/>
                </a:solidFill>
                <a:latin typeface="Sitka Text" panose="02000505000000020004" pitchFamily="2" charset="0"/>
                <a:ea typeface="Jua"/>
                <a:cs typeface="Jua"/>
                <a:sym typeface="Jua"/>
              </a:rPr>
              <a:t>Yes, </a:t>
            </a:r>
            <a:r>
              <a:rPr lang="en-US" sz="7617" u="sng" dirty="0">
                <a:solidFill>
                  <a:srgbClr val="45A834"/>
                </a:solidFill>
                <a:latin typeface="Sitka Text" panose="02000505000000020004" pitchFamily="2" charset="0"/>
                <a:ea typeface="Jua"/>
                <a:cs typeface="Jua"/>
                <a:sym typeface="Jua"/>
              </a:rPr>
              <a:t>he</a:t>
            </a:r>
            <a:r>
              <a:rPr lang="en-US" sz="7617" dirty="0">
                <a:solidFill>
                  <a:srgbClr val="45A834"/>
                </a:solidFill>
                <a:latin typeface="Sitka Text" panose="02000505000000020004" pitchFamily="2" charset="0"/>
                <a:ea typeface="Jua"/>
                <a:cs typeface="Jua"/>
                <a:sym typeface="Jua"/>
              </a:rPr>
              <a:t> does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680457" y="8277139"/>
            <a:ext cx="12783677" cy="872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03"/>
              </a:lnSpc>
            </a:pPr>
            <a:r>
              <a:rPr lang="en-US" sz="7617" dirty="0">
                <a:solidFill>
                  <a:srgbClr val="FF3131"/>
                </a:solidFill>
                <a:latin typeface="Sitka Text" panose="02000505000000020004" pitchFamily="2" charset="0"/>
                <a:ea typeface="Jua"/>
                <a:cs typeface="Jua"/>
                <a:sym typeface="Jua"/>
              </a:rPr>
              <a:t>No, he doesn’t</a:t>
            </a:r>
          </a:p>
        </p:txBody>
      </p:sp>
      <p:sp>
        <p:nvSpPr>
          <p:cNvPr id="3" name="Freeform 3"/>
          <p:cNvSpPr/>
          <p:nvPr/>
        </p:nvSpPr>
        <p:spPr>
          <a:xfrm>
            <a:off x="16934491" y="8518924"/>
            <a:ext cx="2707018" cy="2707018"/>
          </a:xfrm>
          <a:custGeom>
            <a:avLst/>
            <a:gdLst/>
            <a:ahLst/>
            <a:cxnLst/>
            <a:rect l="l" t="t" r="r" b="b"/>
            <a:pathLst>
              <a:path w="2707018" h="2707018">
                <a:moveTo>
                  <a:pt x="0" y="0"/>
                </a:moveTo>
                <a:lnTo>
                  <a:pt x="2707019" y="0"/>
                </a:lnTo>
                <a:lnTo>
                  <a:pt x="2707019" y="2707018"/>
                </a:lnTo>
                <a:lnTo>
                  <a:pt x="0" y="270701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785192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1821423"/>
            <a:ext cx="18288000" cy="7971515"/>
            <a:chOff x="0" y="0"/>
            <a:chExt cx="5761302" cy="24414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761302" cy="2441434"/>
            </a:xfrm>
            <a:custGeom>
              <a:avLst/>
              <a:gdLst/>
              <a:ahLst/>
              <a:cxnLst/>
              <a:rect l="l" t="t" r="r" b="b"/>
              <a:pathLst>
                <a:path w="5761302" h="2441434">
                  <a:moveTo>
                    <a:pt x="20990" y="0"/>
                  </a:moveTo>
                  <a:lnTo>
                    <a:pt x="5740312" y="0"/>
                  </a:lnTo>
                  <a:cubicBezTo>
                    <a:pt x="5745879" y="0"/>
                    <a:pt x="5751218" y="2211"/>
                    <a:pt x="5755154" y="6148"/>
                  </a:cubicBezTo>
                  <a:cubicBezTo>
                    <a:pt x="5759090" y="10084"/>
                    <a:pt x="5761302" y="15423"/>
                    <a:pt x="5761302" y="20990"/>
                  </a:cubicBezTo>
                  <a:lnTo>
                    <a:pt x="5761302" y="2420445"/>
                  </a:lnTo>
                  <a:cubicBezTo>
                    <a:pt x="5761302" y="2432037"/>
                    <a:pt x="5751904" y="2441434"/>
                    <a:pt x="5740312" y="2441434"/>
                  </a:cubicBezTo>
                  <a:lnTo>
                    <a:pt x="20990" y="2441434"/>
                  </a:lnTo>
                  <a:cubicBezTo>
                    <a:pt x="9397" y="2441434"/>
                    <a:pt x="0" y="2432037"/>
                    <a:pt x="0" y="2420445"/>
                  </a:cubicBezTo>
                  <a:lnTo>
                    <a:pt x="0" y="20990"/>
                  </a:lnTo>
                  <a:cubicBezTo>
                    <a:pt x="0" y="9397"/>
                    <a:pt x="9397" y="0"/>
                    <a:pt x="2099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5761302" cy="24795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22803" y="2689202"/>
          <a:ext cx="18088906" cy="4948714"/>
        </p:xfrm>
        <a:graphic>
          <a:graphicData uri="http://schemas.openxmlformats.org/drawingml/2006/table">
            <a:tbl>
              <a:tblPr/>
              <a:tblGrid>
                <a:gridCol w="2740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7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6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07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277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11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845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524138">
                <a:tc>
                  <a:txBody>
                    <a:bodyPr/>
                    <a:lstStyle/>
                    <a:p>
                      <a:pPr algn="ctr">
                        <a:lnSpc>
                          <a:spcPts val="6579"/>
                        </a:lnSpc>
                        <a:defRPr/>
                      </a:pPr>
                      <a:r>
                        <a:rPr lang="en-US" sz="4699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itka Text" panose="02000505000000020004" pitchFamily="2" charset="0"/>
                          <a:cs typeface="UKIJ Qolyazma Tuz"/>
                          <a:sym typeface="UKIJ Qolyazma Tuz"/>
                        </a:rPr>
                        <a:t>Sun</a:t>
                      </a:r>
                      <a:endParaRPr lang="en-US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itka Text" panose="02000505000000020004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579"/>
                        </a:lnSpc>
                        <a:defRPr/>
                      </a:pPr>
                      <a:r>
                        <a:rPr lang="en-US" sz="4699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itka Text" panose="02000505000000020004" pitchFamily="2" charset="0"/>
                          <a:ea typeface="UKIJ Qolyazma Tuz"/>
                          <a:cs typeface="UKIJ Qolyazma Tuz"/>
                          <a:sym typeface="UKIJ Qolyazma Tuz"/>
                        </a:rPr>
                        <a:t>Mon</a:t>
                      </a:r>
                      <a:endParaRPr lang="en-US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itka Text" panose="02000505000000020004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579"/>
                        </a:lnSpc>
                        <a:defRPr/>
                      </a:pPr>
                      <a:r>
                        <a:rPr lang="en-US" sz="4699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itka Text" panose="02000505000000020004" pitchFamily="2" charset="0"/>
                          <a:ea typeface="UKIJ Qolyazma Tuz"/>
                          <a:cs typeface="UKIJ Qolyazma Tuz"/>
                          <a:sym typeface="UKIJ Qolyazma Tuz"/>
                        </a:rPr>
                        <a:t>Tue</a:t>
                      </a:r>
                      <a:endParaRPr lang="en-US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itka Text" panose="02000505000000020004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579"/>
                        </a:lnSpc>
                        <a:defRPr/>
                      </a:pPr>
                      <a:r>
                        <a:rPr lang="en-US" sz="4699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itka Text" panose="02000505000000020004" pitchFamily="2" charset="0"/>
                          <a:ea typeface="UKIJ Qolyazma Tuz"/>
                          <a:cs typeface="UKIJ Qolyazma Tuz"/>
                          <a:sym typeface="UKIJ Qolyazma Tuz"/>
                        </a:rPr>
                        <a:t>Wed</a:t>
                      </a:r>
                      <a:endParaRPr lang="en-US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itka Text" panose="02000505000000020004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579"/>
                        </a:lnSpc>
                        <a:defRPr/>
                      </a:pPr>
                      <a:r>
                        <a:rPr lang="en-US" sz="4699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itka Text" panose="02000505000000020004" pitchFamily="2" charset="0"/>
                          <a:ea typeface="UKIJ Qolyazma Tuz"/>
                          <a:cs typeface="UKIJ Qolyazma Tuz"/>
                          <a:sym typeface="UKIJ Qolyazma Tuz"/>
                        </a:rPr>
                        <a:t>Thu</a:t>
                      </a:r>
                      <a:endParaRPr lang="en-US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itka Text" panose="02000505000000020004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579"/>
                        </a:lnSpc>
                        <a:defRPr/>
                      </a:pPr>
                      <a:r>
                        <a:rPr lang="en-US" sz="4699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itka Text" panose="02000505000000020004" pitchFamily="2" charset="0"/>
                          <a:cs typeface="UKIJ Qolyazma Tuz"/>
                          <a:sym typeface="UKIJ Qolyazma Tuz"/>
                        </a:rPr>
                        <a:t>Fri</a:t>
                      </a:r>
                      <a:endParaRPr lang="en-US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itka Text" panose="02000505000000020004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579"/>
                        </a:lnSpc>
                        <a:defRPr/>
                      </a:pPr>
                      <a:r>
                        <a:rPr lang="en-US" sz="4699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itka Text" panose="02000505000000020004" pitchFamily="2" charset="0"/>
                          <a:ea typeface="UKIJ Qolyazma Tuz"/>
                          <a:cs typeface="UKIJ Qolyazma Tuz"/>
                          <a:sym typeface="UKIJ Qolyazma Tuz"/>
                        </a:rPr>
                        <a:t>Sat</a:t>
                      </a:r>
                      <a:endParaRPr lang="en-US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itka Text" panose="02000505000000020004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4576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Freeform 8"/>
          <p:cNvSpPr/>
          <p:nvPr/>
        </p:nvSpPr>
        <p:spPr>
          <a:xfrm>
            <a:off x="3139754" y="4833304"/>
            <a:ext cx="2333970" cy="1722112"/>
          </a:xfrm>
          <a:custGeom>
            <a:avLst/>
            <a:gdLst/>
            <a:ahLst/>
            <a:cxnLst/>
            <a:rect l="l" t="t" r="r" b="b"/>
            <a:pathLst>
              <a:path w="2235843" h="1642842">
                <a:moveTo>
                  <a:pt x="0" y="0"/>
                </a:moveTo>
                <a:lnTo>
                  <a:pt x="2235843" y="0"/>
                </a:lnTo>
                <a:lnTo>
                  <a:pt x="2235843" y="1642841"/>
                </a:lnTo>
                <a:lnTo>
                  <a:pt x="0" y="16428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091" r="-37772" b="-11169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759675" y="4758249"/>
            <a:ext cx="2625240" cy="1900229"/>
          </a:xfrm>
          <a:custGeom>
            <a:avLst/>
            <a:gdLst/>
            <a:ahLst/>
            <a:cxnLst/>
            <a:rect l="l" t="t" r="r" b="b"/>
            <a:pathLst>
              <a:path w="2625240" h="1784211">
                <a:moveTo>
                  <a:pt x="0" y="0"/>
                </a:moveTo>
                <a:lnTo>
                  <a:pt x="2625240" y="0"/>
                </a:lnTo>
                <a:lnTo>
                  <a:pt x="2625240" y="1784211"/>
                </a:lnTo>
                <a:lnTo>
                  <a:pt x="0" y="17842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297" t="-11881" b="-12409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63241" y="4780369"/>
            <a:ext cx="2333970" cy="1827982"/>
          </a:xfrm>
          <a:custGeom>
            <a:avLst/>
            <a:gdLst/>
            <a:ahLst/>
            <a:cxnLst/>
            <a:rect l="l" t="t" r="r" b="b"/>
            <a:pathLst>
              <a:path w="2333970" h="1797299">
                <a:moveTo>
                  <a:pt x="0" y="0"/>
                </a:moveTo>
                <a:lnTo>
                  <a:pt x="2333971" y="0"/>
                </a:lnTo>
                <a:lnTo>
                  <a:pt x="2333971" y="1797299"/>
                </a:lnTo>
                <a:lnTo>
                  <a:pt x="0" y="17972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678" t="-4391" r="-1678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585626" y="4799247"/>
            <a:ext cx="2417040" cy="1829726"/>
          </a:xfrm>
          <a:custGeom>
            <a:avLst/>
            <a:gdLst/>
            <a:ahLst/>
            <a:cxnLst/>
            <a:rect l="l" t="t" r="r" b="b"/>
            <a:pathLst>
              <a:path w="2417040" h="1829726">
                <a:moveTo>
                  <a:pt x="0" y="0"/>
                </a:moveTo>
                <a:lnTo>
                  <a:pt x="2417040" y="0"/>
                </a:lnTo>
                <a:lnTo>
                  <a:pt x="2417040" y="1829725"/>
                </a:lnTo>
                <a:lnTo>
                  <a:pt x="0" y="18297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8054" b="-8311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937044" y="4790544"/>
            <a:ext cx="2333970" cy="1838429"/>
          </a:xfrm>
          <a:custGeom>
            <a:avLst/>
            <a:gdLst/>
            <a:ahLst/>
            <a:cxnLst/>
            <a:rect l="l" t="t" r="r" b="b"/>
            <a:pathLst>
              <a:path w="2651353" h="1764872">
                <a:moveTo>
                  <a:pt x="0" y="0"/>
                </a:moveTo>
                <a:lnTo>
                  <a:pt x="2651353" y="0"/>
                </a:lnTo>
                <a:lnTo>
                  <a:pt x="2651353" y="1764872"/>
                </a:lnTo>
                <a:lnTo>
                  <a:pt x="0" y="176487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1607" t="-19686" r="-22527" b="-13007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577764" y="4799247"/>
            <a:ext cx="2229899" cy="1765586"/>
          </a:xfrm>
          <a:custGeom>
            <a:avLst/>
            <a:gdLst/>
            <a:ahLst/>
            <a:cxnLst/>
            <a:rect l="l" t="t" r="r" b="b"/>
            <a:pathLst>
              <a:path w="2229899" h="1891092">
                <a:moveTo>
                  <a:pt x="0" y="0"/>
                </a:moveTo>
                <a:lnTo>
                  <a:pt x="2229899" y="0"/>
                </a:lnTo>
                <a:lnTo>
                  <a:pt x="2229899" y="1891092"/>
                </a:lnTo>
                <a:lnTo>
                  <a:pt x="0" y="189109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0926" r="-6834" b="-27239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206867" y="94961"/>
            <a:ext cx="13720778" cy="2494687"/>
          </a:xfrm>
          <a:custGeom>
            <a:avLst/>
            <a:gdLst/>
            <a:ahLst/>
            <a:cxnLst/>
            <a:rect l="l" t="t" r="r" b="b"/>
            <a:pathLst>
              <a:path w="13720778" h="2494687">
                <a:moveTo>
                  <a:pt x="0" y="0"/>
                </a:moveTo>
                <a:lnTo>
                  <a:pt x="13720778" y="0"/>
                </a:lnTo>
                <a:lnTo>
                  <a:pt x="13720778" y="2494687"/>
                </a:lnTo>
                <a:lnTo>
                  <a:pt x="0" y="249468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785588" y="701454"/>
            <a:ext cx="12563335" cy="15440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74"/>
              </a:lnSpc>
            </a:pPr>
            <a:r>
              <a:rPr lang="en-US" sz="6600" dirty="0">
                <a:solidFill>
                  <a:srgbClr val="FFFFFF"/>
                </a:solidFill>
                <a:latin typeface="Sitka Text" panose="02000505000000020004" pitchFamily="2" charset="0"/>
                <a:ea typeface="Jua"/>
                <a:cs typeface="Jua"/>
                <a:sym typeface="Jua"/>
              </a:rPr>
              <a:t>Does </a:t>
            </a:r>
            <a:r>
              <a:rPr lang="en-US" sz="6600" u="sng" dirty="0">
                <a:solidFill>
                  <a:srgbClr val="FFFFFF"/>
                </a:solidFill>
                <a:latin typeface="Sitka Text" panose="02000505000000020004" pitchFamily="2" charset="0"/>
                <a:ea typeface="Jua"/>
                <a:cs typeface="Jua"/>
                <a:sym typeface="Jua"/>
              </a:rPr>
              <a:t>she</a:t>
            </a:r>
            <a:r>
              <a:rPr lang="en-US" sz="6600" dirty="0">
                <a:solidFill>
                  <a:srgbClr val="FFFFFF"/>
                </a:solidFill>
                <a:latin typeface="Sitka Text" panose="02000505000000020004" pitchFamily="2" charset="0"/>
                <a:ea typeface="Jua"/>
                <a:cs typeface="Jua"/>
                <a:sym typeface="Jua"/>
              </a:rPr>
              <a:t> practice the piano on the weekend? </a:t>
            </a:r>
          </a:p>
        </p:txBody>
      </p:sp>
      <p:sp>
        <p:nvSpPr>
          <p:cNvPr id="16" name="Freeform 16"/>
          <p:cNvSpPr/>
          <p:nvPr/>
        </p:nvSpPr>
        <p:spPr>
          <a:xfrm>
            <a:off x="8860686" y="8006711"/>
            <a:ext cx="1410328" cy="1316306"/>
          </a:xfrm>
          <a:custGeom>
            <a:avLst/>
            <a:gdLst/>
            <a:ahLst/>
            <a:cxnLst/>
            <a:rect l="l" t="t" r="r" b="b"/>
            <a:pathLst>
              <a:path w="1410328" h="1316306">
                <a:moveTo>
                  <a:pt x="0" y="0"/>
                </a:moveTo>
                <a:lnTo>
                  <a:pt x="1410328" y="0"/>
                </a:lnTo>
                <a:lnTo>
                  <a:pt x="1410328" y="1316306"/>
                </a:lnTo>
                <a:lnTo>
                  <a:pt x="0" y="131630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-1573578" y="8358890"/>
            <a:ext cx="12783677" cy="872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03"/>
              </a:lnSpc>
            </a:pPr>
            <a:r>
              <a:rPr lang="en-US" sz="7617" dirty="0">
                <a:solidFill>
                  <a:srgbClr val="45A834"/>
                </a:solidFill>
                <a:latin typeface="Sitka Text" panose="02000505000000020004" pitchFamily="2" charset="0"/>
                <a:ea typeface="Jua"/>
                <a:cs typeface="Jua"/>
                <a:sym typeface="Jua"/>
              </a:rPr>
              <a:t>Yes, he does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680457" y="8277139"/>
            <a:ext cx="12783677" cy="872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03"/>
              </a:lnSpc>
            </a:pPr>
            <a:r>
              <a:rPr lang="en-US" sz="7617" dirty="0">
                <a:solidFill>
                  <a:srgbClr val="FF3131"/>
                </a:solidFill>
                <a:latin typeface="Sitka Text" panose="02000505000000020004" pitchFamily="2" charset="0"/>
                <a:ea typeface="Jua"/>
                <a:cs typeface="Jua"/>
                <a:sym typeface="Jua"/>
              </a:rPr>
              <a:t>No, </a:t>
            </a:r>
            <a:r>
              <a:rPr lang="en-US" sz="7617" u="sng" dirty="0">
                <a:solidFill>
                  <a:srgbClr val="FF3131"/>
                </a:solidFill>
                <a:latin typeface="Sitka Text" panose="02000505000000020004" pitchFamily="2" charset="0"/>
                <a:ea typeface="Jua"/>
                <a:cs typeface="Jua"/>
                <a:sym typeface="Jua"/>
              </a:rPr>
              <a:t>she</a:t>
            </a:r>
            <a:r>
              <a:rPr lang="en-US" sz="7617" dirty="0">
                <a:solidFill>
                  <a:srgbClr val="FF3131"/>
                </a:solidFill>
                <a:latin typeface="Sitka Text" panose="02000505000000020004" pitchFamily="2" charset="0"/>
                <a:ea typeface="Jua"/>
                <a:cs typeface="Jua"/>
                <a:sym typeface="Jua"/>
              </a:rPr>
              <a:t> doesn’t</a:t>
            </a:r>
          </a:p>
        </p:txBody>
      </p:sp>
      <p:sp>
        <p:nvSpPr>
          <p:cNvPr id="3" name="Freeform 3"/>
          <p:cNvSpPr/>
          <p:nvPr/>
        </p:nvSpPr>
        <p:spPr>
          <a:xfrm>
            <a:off x="16934491" y="8518924"/>
            <a:ext cx="2707018" cy="2707018"/>
          </a:xfrm>
          <a:custGeom>
            <a:avLst/>
            <a:gdLst/>
            <a:ahLst/>
            <a:cxnLst/>
            <a:rect l="l" t="t" r="r" b="b"/>
            <a:pathLst>
              <a:path w="2707018" h="2707018">
                <a:moveTo>
                  <a:pt x="0" y="0"/>
                </a:moveTo>
                <a:lnTo>
                  <a:pt x="2707019" y="0"/>
                </a:lnTo>
                <a:lnTo>
                  <a:pt x="2707019" y="2707018"/>
                </a:lnTo>
                <a:lnTo>
                  <a:pt x="0" y="270701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353897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1821423"/>
            <a:ext cx="18288000" cy="7971515"/>
            <a:chOff x="0" y="0"/>
            <a:chExt cx="5761302" cy="24414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761302" cy="2441434"/>
            </a:xfrm>
            <a:custGeom>
              <a:avLst/>
              <a:gdLst/>
              <a:ahLst/>
              <a:cxnLst/>
              <a:rect l="l" t="t" r="r" b="b"/>
              <a:pathLst>
                <a:path w="5761302" h="2441434">
                  <a:moveTo>
                    <a:pt x="20990" y="0"/>
                  </a:moveTo>
                  <a:lnTo>
                    <a:pt x="5740312" y="0"/>
                  </a:lnTo>
                  <a:cubicBezTo>
                    <a:pt x="5745879" y="0"/>
                    <a:pt x="5751218" y="2211"/>
                    <a:pt x="5755154" y="6148"/>
                  </a:cubicBezTo>
                  <a:cubicBezTo>
                    <a:pt x="5759090" y="10084"/>
                    <a:pt x="5761302" y="15423"/>
                    <a:pt x="5761302" y="20990"/>
                  </a:cubicBezTo>
                  <a:lnTo>
                    <a:pt x="5761302" y="2420445"/>
                  </a:lnTo>
                  <a:cubicBezTo>
                    <a:pt x="5761302" y="2432037"/>
                    <a:pt x="5751904" y="2441434"/>
                    <a:pt x="5740312" y="2441434"/>
                  </a:cubicBezTo>
                  <a:lnTo>
                    <a:pt x="20990" y="2441434"/>
                  </a:lnTo>
                  <a:cubicBezTo>
                    <a:pt x="9397" y="2441434"/>
                    <a:pt x="0" y="2432037"/>
                    <a:pt x="0" y="2420445"/>
                  </a:cubicBezTo>
                  <a:lnTo>
                    <a:pt x="0" y="20990"/>
                  </a:lnTo>
                  <a:cubicBezTo>
                    <a:pt x="0" y="9397"/>
                    <a:pt x="9397" y="0"/>
                    <a:pt x="2099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5761302" cy="24795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aphicFrame>
        <p:nvGraphicFramePr>
          <p:cNvPr id="7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099951"/>
              </p:ext>
            </p:extLst>
          </p:nvPr>
        </p:nvGraphicFramePr>
        <p:xfrm>
          <a:off x="22803" y="2689202"/>
          <a:ext cx="18088906" cy="4948714"/>
        </p:xfrm>
        <a:graphic>
          <a:graphicData uri="http://schemas.openxmlformats.org/drawingml/2006/table">
            <a:tbl>
              <a:tblPr/>
              <a:tblGrid>
                <a:gridCol w="2740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7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6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07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277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11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845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524138">
                <a:tc>
                  <a:txBody>
                    <a:bodyPr/>
                    <a:lstStyle/>
                    <a:p>
                      <a:pPr algn="ctr">
                        <a:lnSpc>
                          <a:spcPts val="6579"/>
                        </a:lnSpc>
                        <a:defRPr/>
                      </a:pPr>
                      <a:r>
                        <a:rPr lang="en-US" sz="4699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itka Text" panose="02000505000000020004" pitchFamily="2" charset="0"/>
                          <a:cs typeface="UKIJ Qolyazma Tuz"/>
                          <a:sym typeface="UKIJ Qolyazma Tuz"/>
                        </a:rPr>
                        <a:t>Sun</a:t>
                      </a:r>
                      <a:endParaRPr lang="en-US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itka Text" panose="02000505000000020004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579"/>
                        </a:lnSpc>
                        <a:defRPr/>
                      </a:pPr>
                      <a:r>
                        <a:rPr lang="en-US" sz="4699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itka Text" panose="02000505000000020004" pitchFamily="2" charset="0"/>
                          <a:ea typeface="UKIJ Qolyazma Tuz"/>
                          <a:cs typeface="UKIJ Qolyazma Tuz"/>
                          <a:sym typeface="UKIJ Qolyazma Tuz"/>
                        </a:rPr>
                        <a:t>Mon</a:t>
                      </a:r>
                      <a:endParaRPr lang="en-US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itka Text" panose="02000505000000020004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579"/>
                        </a:lnSpc>
                        <a:defRPr/>
                      </a:pPr>
                      <a:r>
                        <a:rPr lang="en-US" sz="4699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itka Text" panose="02000505000000020004" pitchFamily="2" charset="0"/>
                          <a:ea typeface="UKIJ Qolyazma Tuz"/>
                          <a:cs typeface="UKIJ Qolyazma Tuz"/>
                          <a:sym typeface="UKIJ Qolyazma Tuz"/>
                        </a:rPr>
                        <a:t>Tue</a:t>
                      </a:r>
                      <a:endParaRPr lang="en-US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itka Text" panose="02000505000000020004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579"/>
                        </a:lnSpc>
                        <a:defRPr/>
                      </a:pPr>
                      <a:r>
                        <a:rPr lang="en-US" sz="4699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itka Text" panose="02000505000000020004" pitchFamily="2" charset="0"/>
                          <a:ea typeface="UKIJ Qolyazma Tuz"/>
                          <a:cs typeface="UKIJ Qolyazma Tuz"/>
                          <a:sym typeface="UKIJ Qolyazma Tuz"/>
                        </a:rPr>
                        <a:t>Wed</a:t>
                      </a:r>
                      <a:endParaRPr lang="en-US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itka Text" panose="02000505000000020004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579"/>
                        </a:lnSpc>
                        <a:defRPr/>
                      </a:pPr>
                      <a:r>
                        <a:rPr lang="en-US" sz="4699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itka Text" panose="02000505000000020004" pitchFamily="2" charset="0"/>
                          <a:ea typeface="UKIJ Qolyazma Tuz"/>
                          <a:cs typeface="UKIJ Qolyazma Tuz"/>
                          <a:sym typeface="UKIJ Qolyazma Tuz"/>
                        </a:rPr>
                        <a:t>Thu</a:t>
                      </a:r>
                      <a:endParaRPr lang="en-US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itka Text" panose="02000505000000020004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579"/>
                        </a:lnSpc>
                        <a:defRPr/>
                      </a:pPr>
                      <a:r>
                        <a:rPr lang="en-US" sz="4699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itka Text" panose="02000505000000020004" pitchFamily="2" charset="0"/>
                          <a:cs typeface="UKIJ Qolyazma Tuz"/>
                          <a:sym typeface="UKIJ Qolyazma Tuz"/>
                        </a:rPr>
                        <a:t>Fri</a:t>
                      </a:r>
                      <a:endParaRPr lang="en-US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itka Text" panose="02000505000000020004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579"/>
                        </a:lnSpc>
                        <a:defRPr/>
                      </a:pPr>
                      <a:r>
                        <a:rPr lang="en-US" sz="4699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itka Text" panose="02000505000000020004" pitchFamily="2" charset="0"/>
                          <a:ea typeface="UKIJ Qolyazma Tuz"/>
                          <a:cs typeface="UKIJ Qolyazma Tuz"/>
                          <a:sym typeface="UKIJ Qolyazma Tuz"/>
                        </a:rPr>
                        <a:t>Sat</a:t>
                      </a:r>
                      <a:endParaRPr lang="en-US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itka Text" panose="02000505000000020004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4576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Freeform 8"/>
          <p:cNvSpPr/>
          <p:nvPr/>
        </p:nvSpPr>
        <p:spPr>
          <a:xfrm>
            <a:off x="3000107" y="4801557"/>
            <a:ext cx="2333970" cy="1722112"/>
          </a:xfrm>
          <a:custGeom>
            <a:avLst/>
            <a:gdLst/>
            <a:ahLst/>
            <a:cxnLst/>
            <a:rect l="l" t="t" r="r" b="b"/>
            <a:pathLst>
              <a:path w="2235843" h="1642842">
                <a:moveTo>
                  <a:pt x="0" y="0"/>
                </a:moveTo>
                <a:lnTo>
                  <a:pt x="2235843" y="0"/>
                </a:lnTo>
                <a:lnTo>
                  <a:pt x="2235843" y="1642841"/>
                </a:lnTo>
                <a:lnTo>
                  <a:pt x="0" y="16428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091" r="-37772" b="-11169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439945" y="4797433"/>
            <a:ext cx="2625240" cy="1900229"/>
          </a:xfrm>
          <a:custGeom>
            <a:avLst/>
            <a:gdLst/>
            <a:ahLst/>
            <a:cxnLst/>
            <a:rect l="l" t="t" r="r" b="b"/>
            <a:pathLst>
              <a:path w="2625240" h="1784211">
                <a:moveTo>
                  <a:pt x="0" y="0"/>
                </a:moveTo>
                <a:lnTo>
                  <a:pt x="2625240" y="0"/>
                </a:lnTo>
                <a:lnTo>
                  <a:pt x="2625240" y="1784211"/>
                </a:lnTo>
                <a:lnTo>
                  <a:pt x="0" y="17842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297" t="-11881" b="-12409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426623" y="4743659"/>
            <a:ext cx="2333970" cy="1838429"/>
          </a:xfrm>
          <a:custGeom>
            <a:avLst/>
            <a:gdLst/>
            <a:ahLst/>
            <a:cxnLst/>
            <a:rect l="l" t="t" r="r" b="b"/>
            <a:pathLst>
              <a:path w="2333970" h="1797299">
                <a:moveTo>
                  <a:pt x="0" y="0"/>
                </a:moveTo>
                <a:lnTo>
                  <a:pt x="2333971" y="0"/>
                </a:lnTo>
                <a:lnTo>
                  <a:pt x="2333971" y="1797299"/>
                </a:lnTo>
                <a:lnTo>
                  <a:pt x="0" y="17972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678" t="-4391" r="-1678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585626" y="4799247"/>
            <a:ext cx="2417040" cy="1829726"/>
          </a:xfrm>
          <a:custGeom>
            <a:avLst/>
            <a:gdLst/>
            <a:ahLst/>
            <a:cxnLst/>
            <a:rect l="l" t="t" r="r" b="b"/>
            <a:pathLst>
              <a:path w="2417040" h="1829726">
                <a:moveTo>
                  <a:pt x="0" y="0"/>
                </a:moveTo>
                <a:lnTo>
                  <a:pt x="2417040" y="0"/>
                </a:lnTo>
                <a:lnTo>
                  <a:pt x="2417040" y="1829725"/>
                </a:lnTo>
                <a:lnTo>
                  <a:pt x="0" y="18297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8054" b="-8311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904709" y="4790543"/>
            <a:ext cx="2333970" cy="1838429"/>
          </a:xfrm>
          <a:custGeom>
            <a:avLst/>
            <a:gdLst/>
            <a:ahLst/>
            <a:cxnLst/>
            <a:rect l="l" t="t" r="r" b="b"/>
            <a:pathLst>
              <a:path w="2651353" h="1764872">
                <a:moveTo>
                  <a:pt x="0" y="0"/>
                </a:moveTo>
                <a:lnTo>
                  <a:pt x="2651353" y="0"/>
                </a:lnTo>
                <a:lnTo>
                  <a:pt x="2651353" y="1764872"/>
                </a:lnTo>
                <a:lnTo>
                  <a:pt x="0" y="176487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1607" t="-19686" r="-22527" b="-13007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3187799" y="4780368"/>
            <a:ext cx="2229899" cy="1891092"/>
          </a:xfrm>
          <a:custGeom>
            <a:avLst/>
            <a:gdLst/>
            <a:ahLst/>
            <a:cxnLst/>
            <a:rect l="l" t="t" r="r" b="b"/>
            <a:pathLst>
              <a:path w="2229899" h="1891092">
                <a:moveTo>
                  <a:pt x="0" y="0"/>
                </a:moveTo>
                <a:lnTo>
                  <a:pt x="2229899" y="0"/>
                </a:lnTo>
                <a:lnTo>
                  <a:pt x="2229899" y="1891092"/>
                </a:lnTo>
                <a:lnTo>
                  <a:pt x="0" y="189109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0926" r="-6834" b="-27239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206867" y="94961"/>
            <a:ext cx="13720778" cy="2494687"/>
          </a:xfrm>
          <a:custGeom>
            <a:avLst/>
            <a:gdLst/>
            <a:ahLst/>
            <a:cxnLst/>
            <a:rect l="l" t="t" r="r" b="b"/>
            <a:pathLst>
              <a:path w="13720778" h="2494687">
                <a:moveTo>
                  <a:pt x="0" y="0"/>
                </a:moveTo>
                <a:lnTo>
                  <a:pt x="13720778" y="0"/>
                </a:lnTo>
                <a:lnTo>
                  <a:pt x="13720778" y="2494687"/>
                </a:lnTo>
                <a:lnTo>
                  <a:pt x="0" y="249468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295665" y="741698"/>
            <a:ext cx="13616729" cy="15440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74"/>
              </a:lnSpc>
            </a:pPr>
            <a:r>
              <a:rPr lang="en-US" sz="6600" dirty="0">
                <a:solidFill>
                  <a:srgbClr val="FFFFFF"/>
                </a:solidFill>
                <a:latin typeface="Sitka Text" panose="02000505000000020004" pitchFamily="2" charset="0"/>
                <a:ea typeface="Jua"/>
                <a:cs typeface="Jua"/>
                <a:sym typeface="Jua"/>
              </a:rPr>
              <a:t>Does </a:t>
            </a:r>
            <a:r>
              <a:rPr lang="en-US" sz="6600" u="sng" dirty="0">
                <a:solidFill>
                  <a:srgbClr val="FFFFFF"/>
                </a:solidFill>
                <a:latin typeface="Sitka Text" panose="02000505000000020004" pitchFamily="2" charset="0"/>
                <a:ea typeface="Jua"/>
                <a:cs typeface="Jua"/>
                <a:sym typeface="Jua"/>
              </a:rPr>
              <a:t>he</a:t>
            </a:r>
            <a:r>
              <a:rPr lang="en-US" sz="6600" dirty="0">
                <a:solidFill>
                  <a:srgbClr val="FFFFFF"/>
                </a:solidFill>
                <a:latin typeface="Sitka Text" panose="02000505000000020004" pitchFamily="2" charset="0"/>
                <a:ea typeface="Jua"/>
                <a:cs typeface="Jua"/>
                <a:sym typeface="Jua"/>
              </a:rPr>
              <a:t> watch TV on the weekend? </a:t>
            </a:r>
          </a:p>
        </p:txBody>
      </p:sp>
      <p:sp>
        <p:nvSpPr>
          <p:cNvPr id="16" name="Freeform 16"/>
          <p:cNvSpPr/>
          <p:nvPr/>
        </p:nvSpPr>
        <p:spPr>
          <a:xfrm>
            <a:off x="9296400" y="8018633"/>
            <a:ext cx="1410328" cy="1316306"/>
          </a:xfrm>
          <a:custGeom>
            <a:avLst/>
            <a:gdLst/>
            <a:ahLst/>
            <a:cxnLst/>
            <a:rect l="l" t="t" r="r" b="b"/>
            <a:pathLst>
              <a:path w="1410328" h="1316306">
                <a:moveTo>
                  <a:pt x="0" y="0"/>
                </a:moveTo>
                <a:lnTo>
                  <a:pt x="1410328" y="0"/>
                </a:lnTo>
                <a:lnTo>
                  <a:pt x="1410328" y="1316306"/>
                </a:lnTo>
                <a:lnTo>
                  <a:pt x="0" y="131630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-1573578" y="8358890"/>
            <a:ext cx="12783677" cy="872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03"/>
              </a:lnSpc>
            </a:pPr>
            <a:r>
              <a:rPr lang="en-US" sz="7617" dirty="0">
                <a:solidFill>
                  <a:srgbClr val="45A834"/>
                </a:solidFill>
                <a:latin typeface="Sitka Text" panose="02000505000000020004" pitchFamily="2" charset="0"/>
                <a:ea typeface="Jua"/>
                <a:cs typeface="Jua"/>
                <a:sym typeface="Jua"/>
              </a:rPr>
              <a:t>Yes, he does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680457" y="8277139"/>
            <a:ext cx="12783677" cy="872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03"/>
              </a:lnSpc>
            </a:pPr>
            <a:r>
              <a:rPr lang="en-US" sz="7617" dirty="0">
                <a:solidFill>
                  <a:srgbClr val="FF3131"/>
                </a:solidFill>
                <a:latin typeface="Sitka Text" panose="02000505000000020004" pitchFamily="2" charset="0"/>
                <a:ea typeface="Jua"/>
                <a:cs typeface="Jua"/>
                <a:sym typeface="Jua"/>
              </a:rPr>
              <a:t>No, </a:t>
            </a:r>
            <a:r>
              <a:rPr lang="en-US" sz="7617" u="sng" dirty="0">
                <a:solidFill>
                  <a:srgbClr val="FF3131"/>
                </a:solidFill>
                <a:latin typeface="Sitka Text" panose="02000505000000020004" pitchFamily="2" charset="0"/>
                <a:ea typeface="Jua"/>
                <a:cs typeface="Jua"/>
                <a:sym typeface="Jua"/>
              </a:rPr>
              <a:t>he</a:t>
            </a:r>
            <a:r>
              <a:rPr lang="en-US" sz="7617" dirty="0">
                <a:solidFill>
                  <a:srgbClr val="FF3131"/>
                </a:solidFill>
                <a:latin typeface="Sitka Text" panose="02000505000000020004" pitchFamily="2" charset="0"/>
                <a:ea typeface="Jua"/>
                <a:cs typeface="Jua"/>
                <a:sym typeface="Jua"/>
              </a:rPr>
              <a:t> doesn’t</a:t>
            </a:r>
          </a:p>
        </p:txBody>
      </p:sp>
      <p:sp>
        <p:nvSpPr>
          <p:cNvPr id="3" name="Freeform 3"/>
          <p:cNvSpPr/>
          <p:nvPr/>
        </p:nvSpPr>
        <p:spPr>
          <a:xfrm>
            <a:off x="16934491" y="8518924"/>
            <a:ext cx="2707018" cy="2707018"/>
          </a:xfrm>
          <a:custGeom>
            <a:avLst/>
            <a:gdLst/>
            <a:ahLst/>
            <a:cxnLst/>
            <a:rect l="l" t="t" r="r" b="b"/>
            <a:pathLst>
              <a:path w="2707018" h="2707018">
                <a:moveTo>
                  <a:pt x="0" y="0"/>
                </a:moveTo>
                <a:lnTo>
                  <a:pt x="2707019" y="0"/>
                </a:lnTo>
                <a:lnTo>
                  <a:pt x="2707019" y="2707018"/>
                </a:lnTo>
                <a:lnTo>
                  <a:pt x="0" y="270701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447848" y="7513000"/>
            <a:ext cx="2707018" cy="2707018"/>
          </a:xfrm>
          <a:custGeom>
            <a:avLst/>
            <a:gdLst/>
            <a:ahLst/>
            <a:cxnLst/>
            <a:rect l="l" t="t" r="r" b="b"/>
            <a:pathLst>
              <a:path w="2707018" h="2707018">
                <a:moveTo>
                  <a:pt x="0" y="0"/>
                </a:moveTo>
                <a:lnTo>
                  <a:pt x="2707018" y="0"/>
                </a:lnTo>
                <a:lnTo>
                  <a:pt x="2707018" y="2707018"/>
                </a:lnTo>
                <a:lnTo>
                  <a:pt x="0" y="27070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3088" y="0"/>
            <a:ext cx="2707018" cy="2707018"/>
          </a:xfrm>
          <a:custGeom>
            <a:avLst/>
            <a:gdLst/>
            <a:ahLst/>
            <a:cxnLst/>
            <a:rect l="l" t="t" r="r" b="b"/>
            <a:pathLst>
              <a:path w="2707018" h="2707018">
                <a:moveTo>
                  <a:pt x="0" y="0"/>
                </a:moveTo>
                <a:lnTo>
                  <a:pt x="2707018" y="0"/>
                </a:lnTo>
                <a:lnTo>
                  <a:pt x="2707018" y="2707018"/>
                </a:lnTo>
                <a:lnTo>
                  <a:pt x="0" y="27070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8425958" y="1705739"/>
            <a:ext cx="9325942" cy="6473130"/>
          </a:xfrm>
          <a:custGeom>
            <a:avLst/>
            <a:gdLst/>
            <a:ahLst/>
            <a:cxnLst/>
            <a:rect l="l" t="t" r="r" b="b"/>
            <a:pathLst>
              <a:path w="9325942" h="6473130">
                <a:moveTo>
                  <a:pt x="9325942" y="0"/>
                </a:moveTo>
                <a:lnTo>
                  <a:pt x="0" y="0"/>
                </a:lnTo>
                <a:lnTo>
                  <a:pt x="0" y="6473130"/>
                </a:lnTo>
                <a:lnTo>
                  <a:pt x="9325942" y="6473130"/>
                </a:lnTo>
                <a:lnTo>
                  <a:pt x="932594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855409" y="203132"/>
            <a:ext cx="5335103" cy="3962400"/>
          </a:xfrm>
          <a:custGeom>
            <a:avLst/>
            <a:gdLst/>
            <a:ahLst/>
            <a:cxnLst/>
            <a:rect l="l" t="t" r="r" b="b"/>
            <a:pathLst>
              <a:path w="5493058" h="4114800">
                <a:moveTo>
                  <a:pt x="0" y="0"/>
                </a:moveTo>
                <a:lnTo>
                  <a:pt x="5493058" y="0"/>
                </a:lnTo>
                <a:lnTo>
                  <a:pt x="54930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829000" y="3216366"/>
            <a:ext cx="6172633" cy="7117292"/>
          </a:xfrm>
          <a:custGeom>
            <a:avLst/>
            <a:gdLst/>
            <a:ahLst/>
            <a:cxnLst/>
            <a:rect l="l" t="t" r="r" b="b"/>
            <a:pathLst>
              <a:path w="6172633" h="7117292">
                <a:moveTo>
                  <a:pt x="0" y="0"/>
                </a:moveTo>
                <a:lnTo>
                  <a:pt x="6172634" y="0"/>
                </a:lnTo>
                <a:lnTo>
                  <a:pt x="6172634" y="7117292"/>
                </a:lnTo>
                <a:lnTo>
                  <a:pt x="0" y="711729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9889628" y="3588188"/>
            <a:ext cx="6164831" cy="3186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77"/>
              </a:lnSpc>
            </a:pPr>
            <a:r>
              <a:rPr lang="en-US" sz="12360">
                <a:solidFill>
                  <a:srgbClr val="CD4780"/>
                </a:solidFill>
                <a:latin typeface="Jua"/>
                <a:ea typeface="Jua"/>
                <a:cs typeface="Jua"/>
                <a:sym typeface="Jua"/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89677" y="2139425"/>
            <a:ext cx="15267342" cy="7421156"/>
            <a:chOff x="0" y="0"/>
            <a:chExt cx="4021028" cy="195454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21028" cy="1954543"/>
            </a:xfrm>
            <a:custGeom>
              <a:avLst/>
              <a:gdLst/>
              <a:ahLst/>
              <a:cxnLst/>
              <a:rect l="l" t="t" r="r" b="b"/>
              <a:pathLst>
                <a:path w="4021028" h="1954543">
                  <a:moveTo>
                    <a:pt x="25862" y="0"/>
                  </a:moveTo>
                  <a:lnTo>
                    <a:pt x="3995167" y="0"/>
                  </a:lnTo>
                  <a:cubicBezTo>
                    <a:pt x="4009449" y="0"/>
                    <a:pt x="4021028" y="11579"/>
                    <a:pt x="4021028" y="25862"/>
                  </a:cubicBezTo>
                  <a:lnTo>
                    <a:pt x="4021028" y="1928682"/>
                  </a:lnTo>
                  <a:cubicBezTo>
                    <a:pt x="4021028" y="1942965"/>
                    <a:pt x="4009449" y="1954543"/>
                    <a:pt x="3995167" y="1954543"/>
                  </a:cubicBezTo>
                  <a:lnTo>
                    <a:pt x="25862" y="1954543"/>
                  </a:lnTo>
                  <a:cubicBezTo>
                    <a:pt x="11579" y="1954543"/>
                    <a:pt x="0" y="1942965"/>
                    <a:pt x="0" y="1928682"/>
                  </a:cubicBezTo>
                  <a:lnTo>
                    <a:pt x="0" y="25862"/>
                  </a:lnTo>
                  <a:cubicBezTo>
                    <a:pt x="0" y="11579"/>
                    <a:pt x="11579" y="0"/>
                    <a:pt x="25862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CD478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021028" cy="1992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876110" y="1391802"/>
            <a:ext cx="10894476" cy="1980814"/>
          </a:xfrm>
          <a:custGeom>
            <a:avLst/>
            <a:gdLst/>
            <a:ahLst/>
            <a:cxnLst/>
            <a:rect l="l" t="t" r="r" b="b"/>
            <a:pathLst>
              <a:path w="10894476" h="1980814">
                <a:moveTo>
                  <a:pt x="0" y="0"/>
                </a:moveTo>
                <a:lnTo>
                  <a:pt x="10894476" y="0"/>
                </a:lnTo>
                <a:lnTo>
                  <a:pt x="10894476" y="1980814"/>
                </a:lnTo>
                <a:lnTo>
                  <a:pt x="0" y="19808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64480" y="1028700"/>
            <a:ext cx="2707018" cy="2707018"/>
          </a:xfrm>
          <a:custGeom>
            <a:avLst/>
            <a:gdLst/>
            <a:ahLst/>
            <a:cxnLst/>
            <a:rect l="l" t="t" r="r" b="b"/>
            <a:pathLst>
              <a:path w="2707018" h="2707018">
                <a:moveTo>
                  <a:pt x="0" y="0"/>
                </a:moveTo>
                <a:lnTo>
                  <a:pt x="2707018" y="0"/>
                </a:lnTo>
                <a:lnTo>
                  <a:pt x="2707018" y="2707018"/>
                </a:lnTo>
                <a:lnTo>
                  <a:pt x="0" y="27070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781310" y="7702069"/>
            <a:ext cx="2707018" cy="2707018"/>
          </a:xfrm>
          <a:custGeom>
            <a:avLst/>
            <a:gdLst/>
            <a:ahLst/>
            <a:cxnLst/>
            <a:rect l="l" t="t" r="r" b="b"/>
            <a:pathLst>
              <a:path w="2707018" h="2707018">
                <a:moveTo>
                  <a:pt x="0" y="0"/>
                </a:moveTo>
                <a:lnTo>
                  <a:pt x="2707018" y="0"/>
                </a:lnTo>
                <a:lnTo>
                  <a:pt x="2707018" y="2707018"/>
                </a:lnTo>
                <a:lnTo>
                  <a:pt x="0" y="27070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231788" y="3712424"/>
            <a:ext cx="10223303" cy="5149860"/>
          </a:xfrm>
          <a:custGeom>
            <a:avLst/>
            <a:gdLst/>
            <a:ahLst/>
            <a:cxnLst/>
            <a:rect l="l" t="t" r="r" b="b"/>
            <a:pathLst>
              <a:path w="10223303" h="5149860">
                <a:moveTo>
                  <a:pt x="0" y="0"/>
                </a:moveTo>
                <a:lnTo>
                  <a:pt x="10223302" y="0"/>
                </a:lnTo>
                <a:lnTo>
                  <a:pt x="10223302" y="5149860"/>
                </a:lnTo>
                <a:lnTo>
                  <a:pt x="0" y="514986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b="-11169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6390482" y="1975490"/>
            <a:ext cx="10138811" cy="981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thaiDist">
              <a:lnSpc>
                <a:spcPts val="7261"/>
              </a:lnSpc>
            </a:pPr>
            <a:r>
              <a:rPr lang="en-US" sz="8252" dirty="0">
                <a:solidFill>
                  <a:srgbClr val="FFFFFF"/>
                </a:solidFill>
                <a:latin typeface="Candara" panose="020E0502030303020204" pitchFamily="34" charset="0"/>
                <a:ea typeface="Jua"/>
                <a:cs typeface="Jua"/>
                <a:sym typeface="Jua"/>
              </a:rPr>
              <a:t>play outside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89677" y="2139425"/>
            <a:ext cx="15267342" cy="7421156"/>
            <a:chOff x="0" y="0"/>
            <a:chExt cx="4021028" cy="195454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21028" cy="1954543"/>
            </a:xfrm>
            <a:custGeom>
              <a:avLst/>
              <a:gdLst/>
              <a:ahLst/>
              <a:cxnLst/>
              <a:rect l="l" t="t" r="r" b="b"/>
              <a:pathLst>
                <a:path w="4021028" h="1954543">
                  <a:moveTo>
                    <a:pt x="25862" y="0"/>
                  </a:moveTo>
                  <a:lnTo>
                    <a:pt x="3995167" y="0"/>
                  </a:lnTo>
                  <a:cubicBezTo>
                    <a:pt x="4009449" y="0"/>
                    <a:pt x="4021028" y="11579"/>
                    <a:pt x="4021028" y="25862"/>
                  </a:cubicBezTo>
                  <a:lnTo>
                    <a:pt x="4021028" y="1928682"/>
                  </a:lnTo>
                  <a:cubicBezTo>
                    <a:pt x="4021028" y="1942965"/>
                    <a:pt x="4009449" y="1954543"/>
                    <a:pt x="3995167" y="1954543"/>
                  </a:cubicBezTo>
                  <a:lnTo>
                    <a:pt x="25862" y="1954543"/>
                  </a:lnTo>
                  <a:cubicBezTo>
                    <a:pt x="11579" y="1954543"/>
                    <a:pt x="0" y="1942965"/>
                    <a:pt x="0" y="1928682"/>
                  </a:cubicBezTo>
                  <a:lnTo>
                    <a:pt x="0" y="25862"/>
                  </a:lnTo>
                  <a:cubicBezTo>
                    <a:pt x="0" y="11579"/>
                    <a:pt x="11579" y="0"/>
                    <a:pt x="25862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CD478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021028" cy="1992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876110" y="1391802"/>
            <a:ext cx="10894476" cy="1980814"/>
          </a:xfrm>
          <a:custGeom>
            <a:avLst/>
            <a:gdLst/>
            <a:ahLst/>
            <a:cxnLst/>
            <a:rect l="l" t="t" r="r" b="b"/>
            <a:pathLst>
              <a:path w="10894476" h="1980814">
                <a:moveTo>
                  <a:pt x="0" y="0"/>
                </a:moveTo>
                <a:lnTo>
                  <a:pt x="10894476" y="0"/>
                </a:lnTo>
                <a:lnTo>
                  <a:pt x="10894476" y="1980814"/>
                </a:lnTo>
                <a:lnTo>
                  <a:pt x="0" y="19808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64480" y="1028700"/>
            <a:ext cx="2707018" cy="2707018"/>
          </a:xfrm>
          <a:custGeom>
            <a:avLst/>
            <a:gdLst/>
            <a:ahLst/>
            <a:cxnLst/>
            <a:rect l="l" t="t" r="r" b="b"/>
            <a:pathLst>
              <a:path w="2707018" h="2707018">
                <a:moveTo>
                  <a:pt x="0" y="0"/>
                </a:moveTo>
                <a:lnTo>
                  <a:pt x="2707018" y="0"/>
                </a:lnTo>
                <a:lnTo>
                  <a:pt x="2707018" y="2707018"/>
                </a:lnTo>
                <a:lnTo>
                  <a:pt x="0" y="27070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781310" y="7702069"/>
            <a:ext cx="2707018" cy="2707018"/>
          </a:xfrm>
          <a:custGeom>
            <a:avLst/>
            <a:gdLst/>
            <a:ahLst/>
            <a:cxnLst/>
            <a:rect l="l" t="t" r="r" b="b"/>
            <a:pathLst>
              <a:path w="2707018" h="2707018">
                <a:moveTo>
                  <a:pt x="0" y="0"/>
                </a:moveTo>
                <a:lnTo>
                  <a:pt x="2707018" y="0"/>
                </a:lnTo>
                <a:lnTo>
                  <a:pt x="2707018" y="2707018"/>
                </a:lnTo>
                <a:lnTo>
                  <a:pt x="0" y="27070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291017" y="3597680"/>
            <a:ext cx="8370774" cy="5660620"/>
          </a:xfrm>
          <a:custGeom>
            <a:avLst/>
            <a:gdLst/>
            <a:ahLst/>
            <a:cxnLst/>
            <a:rect l="l" t="t" r="r" b="b"/>
            <a:pathLst>
              <a:path w="8370774" h="5660620">
                <a:moveTo>
                  <a:pt x="0" y="0"/>
                </a:moveTo>
                <a:lnTo>
                  <a:pt x="8370774" y="0"/>
                </a:lnTo>
                <a:lnTo>
                  <a:pt x="8370774" y="5660620"/>
                </a:lnTo>
                <a:lnTo>
                  <a:pt x="0" y="566062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9063" b="-9567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139543" y="1906014"/>
            <a:ext cx="10138811" cy="981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61"/>
              </a:lnSpc>
            </a:pPr>
            <a:r>
              <a:rPr lang="en-US" sz="8252" dirty="0">
                <a:solidFill>
                  <a:srgbClr val="FFFFFF"/>
                </a:solidFill>
                <a:latin typeface="Candara" panose="020E0502030303020204" pitchFamily="34" charset="0"/>
                <a:ea typeface="Jua"/>
                <a:cs typeface="Jua"/>
                <a:sym typeface="Jua"/>
              </a:rPr>
              <a:t>take a nap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89677" y="2139425"/>
            <a:ext cx="15267342" cy="7421156"/>
            <a:chOff x="0" y="0"/>
            <a:chExt cx="4021028" cy="195454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21028" cy="1954543"/>
            </a:xfrm>
            <a:custGeom>
              <a:avLst/>
              <a:gdLst/>
              <a:ahLst/>
              <a:cxnLst/>
              <a:rect l="l" t="t" r="r" b="b"/>
              <a:pathLst>
                <a:path w="4021028" h="1954543">
                  <a:moveTo>
                    <a:pt x="25862" y="0"/>
                  </a:moveTo>
                  <a:lnTo>
                    <a:pt x="3995167" y="0"/>
                  </a:lnTo>
                  <a:cubicBezTo>
                    <a:pt x="4009449" y="0"/>
                    <a:pt x="4021028" y="11579"/>
                    <a:pt x="4021028" y="25862"/>
                  </a:cubicBezTo>
                  <a:lnTo>
                    <a:pt x="4021028" y="1928682"/>
                  </a:lnTo>
                  <a:cubicBezTo>
                    <a:pt x="4021028" y="1942965"/>
                    <a:pt x="4009449" y="1954543"/>
                    <a:pt x="3995167" y="1954543"/>
                  </a:cubicBezTo>
                  <a:lnTo>
                    <a:pt x="25862" y="1954543"/>
                  </a:lnTo>
                  <a:cubicBezTo>
                    <a:pt x="11579" y="1954543"/>
                    <a:pt x="0" y="1942965"/>
                    <a:pt x="0" y="1928682"/>
                  </a:cubicBezTo>
                  <a:lnTo>
                    <a:pt x="0" y="25862"/>
                  </a:lnTo>
                  <a:cubicBezTo>
                    <a:pt x="0" y="11579"/>
                    <a:pt x="11579" y="0"/>
                    <a:pt x="25862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CD478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021028" cy="1992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876110" y="1391802"/>
            <a:ext cx="10894476" cy="1980814"/>
          </a:xfrm>
          <a:custGeom>
            <a:avLst/>
            <a:gdLst/>
            <a:ahLst/>
            <a:cxnLst/>
            <a:rect l="l" t="t" r="r" b="b"/>
            <a:pathLst>
              <a:path w="10894476" h="1980814">
                <a:moveTo>
                  <a:pt x="0" y="0"/>
                </a:moveTo>
                <a:lnTo>
                  <a:pt x="10894476" y="0"/>
                </a:lnTo>
                <a:lnTo>
                  <a:pt x="10894476" y="1980814"/>
                </a:lnTo>
                <a:lnTo>
                  <a:pt x="0" y="19808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64480" y="1028700"/>
            <a:ext cx="2707018" cy="2707018"/>
          </a:xfrm>
          <a:custGeom>
            <a:avLst/>
            <a:gdLst/>
            <a:ahLst/>
            <a:cxnLst/>
            <a:rect l="l" t="t" r="r" b="b"/>
            <a:pathLst>
              <a:path w="2707018" h="2707018">
                <a:moveTo>
                  <a:pt x="0" y="0"/>
                </a:moveTo>
                <a:lnTo>
                  <a:pt x="2707018" y="0"/>
                </a:lnTo>
                <a:lnTo>
                  <a:pt x="2707018" y="2707018"/>
                </a:lnTo>
                <a:lnTo>
                  <a:pt x="0" y="27070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781310" y="7702069"/>
            <a:ext cx="2707018" cy="2707018"/>
          </a:xfrm>
          <a:custGeom>
            <a:avLst/>
            <a:gdLst/>
            <a:ahLst/>
            <a:cxnLst/>
            <a:rect l="l" t="t" r="r" b="b"/>
            <a:pathLst>
              <a:path w="2707018" h="2707018">
                <a:moveTo>
                  <a:pt x="0" y="0"/>
                </a:moveTo>
                <a:lnTo>
                  <a:pt x="2707018" y="0"/>
                </a:lnTo>
                <a:lnTo>
                  <a:pt x="2707018" y="2707018"/>
                </a:lnTo>
                <a:lnTo>
                  <a:pt x="0" y="27070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173339" y="3804741"/>
            <a:ext cx="8715539" cy="5250837"/>
          </a:xfrm>
          <a:custGeom>
            <a:avLst/>
            <a:gdLst/>
            <a:ahLst/>
            <a:cxnLst/>
            <a:rect l="l" t="t" r="r" b="b"/>
            <a:pathLst>
              <a:path w="8715539" h="5250837">
                <a:moveTo>
                  <a:pt x="0" y="0"/>
                </a:moveTo>
                <a:lnTo>
                  <a:pt x="8715540" y="0"/>
                </a:lnTo>
                <a:lnTo>
                  <a:pt x="8715540" y="5250837"/>
                </a:lnTo>
                <a:lnTo>
                  <a:pt x="0" y="52508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6059" b="-13039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745274" y="1891465"/>
            <a:ext cx="10138811" cy="981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61"/>
              </a:lnSpc>
            </a:pPr>
            <a:r>
              <a:rPr lang="en-US" sz="8252" dirty="0">
                <a:solidFill>
                  <a:srgbClr val="FFFFFF"/>
                </a:solidFill>
                <a:latin typeface="Candara" panose="020E0502030303020204" pitchFamily="34" charset="0"/>
                <a:ea typeface="Jua"/>
                <a:cs typeface="Jua"/>
                <a:sym typeface="Jua"/>
              </a:rPr>
              <a:t>watch TV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89677" y="2139425"/>
            <a:ext cx="15267342" cy="7421156"/>
            <a:chOff x="0" y="0"/>
            <a:chExt cx="4021028" cy="195454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21028" cy="1954543"/>
            </a:xfrm>
            <a:custGeom>
              <a:avLst/>
              <a:gdLst/>
              <a:ahLst/>
              <a:cxnLst/>
              <a:rect l="l" t="t" r="r" b="b"/>
              <a:pathLst>
                <a:path w="4021028" h="1954543">
                  <a:moveTo>
                    <a:pt x="25862" y="0"/>
                  </a:moveTo>
                  <a:lnTo>
                    <a:pt x="3995167" y="0"/>
                  </a:lnTo>
                  <a:cubicBezTo>
                    <a:pt x="4009449" y="0"/>
                    <a:pt x="4021028" y="11579"/>
                    <a:pt x="4021028" y="25862"/>
                  </a:cubicBezTo>
                  <a:lnTo>
                    <a:pt x="4021028" y="1928682"/>
                  </a:lnTo>
                  <a:cubicBezTo>
                    <a:pt x="4021028" y="1942965"/>
                    <a:pt x="4009449" y="1954543"/>
                    <a:pt x="3995167" y="1954543"/>
                  </a:cubicBezTo>
                  <a:lnTo>
                    <a:pt x="25862" y="1954543"/>
                  </a:lnTo>
                  <a:cubicBezTo>
                    <a:pt x="11579" y="1954543"/>
                    <a:pt x="0" y="1942965"/>
                    <a:pt x="0" y="1928682"/>
                  </a:cubicBezTo>
                  <a:lnTo>
                    <a:pt x="0" y="25862"/>
                  </a:lnTo>
                  <a:cubicBezTo>
                    <a:pt x="0" y="11579"/>
                    <a:pt x="11579" y="0"/>
                    <a:pt x="25862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CD478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021028" cy="1992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876110" y="1391802"/>
            <a:ext cx="10894476" cy="1980814"/>
          </a:xfrm>
          <a:custGeom>
            <a:avLst/>
            <a:gdLst/>
            <a:ahLst/>
            <a:cxnLst/>
            <a:rect l="l" t="t" r="r" b="b"/>
            <a:pathLst>
              <a:path w="10894476" h="1980814">
                <a:moveTo>
                  <a:pt x="0" y="0"/>
                </a:moveTo>
                <a:lnTo>
                  <a:pt x="10894476" y="0"/>
                </a:lnTo>
                <a:lnTo>
                  <a:pt x="10894476" y="1980814"/>
                </a:lnTo>
                <a:lnTo>
                  <a:pt x="0" y="19808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64480" y="1028700"/>
            <a:ext cx="2707018" cy="2707018"/>
          </a:xfrm>
          <a:custGeom>
            <a:avLst/>
            <a:gdLst/>
            <a:ahLst/>
            <a:cxnLst/>
            <a:rect l="l" t="t" r="r" b="b"/>
            <a:pathLst>
              <a:path w="2707018" h="2707018">
                <a:moveTo>
                  <a:pt x="0" y="0"/>
                </a:moveTo>
                <a:lnTo>
                  <a:pt x="2707018" y="0"/>
                </a:lnTo>
                <a:lnTo>
                  <a:pt x="2707018" y="2707018"/>
                </a:lnTo>
                <a:lnTo>
                  <a:pt x="0" y="27070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781310" y="7702069"/>
            <a:ext cx="2707018" cy="2707018"/>
          </a:xfrm>
          <a:custGeom>
            <a:avLst/>
            <a:gdLst/>
            <a:ahLst/>
            <a:cxnLst/>
            <a:rect l="l" t="t" r="r" b="b"/>
            <a:pathLst>
              <a:path w="2707018" h="2707018">
                <a:moveTo>
                  <a:pt x="0" y="0"/>
                </a:moveTo>
                <a:lnTo>
                  <a:pt x="2707018" y="0"/>
                </a:lnTo>
                <a:lnTo>
                  <a:pt x="2707018" y="2707018"/>
                </a:lnTo>
                <a:lnTo>
                  <a:pt x="0" y="27070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256864" y="3609080"/>
            <a:ext cx="7774273" cy="5446498"/>
          </a:xfrm>
          <a:custGeom>
            <a:avLst/>
            <a:gdLst/>
            <a:ahLst/>
            <a:cxnLst/>
            <a:rect l="l" t="t" r="r" b="b"/>
            <a:pathLst>
              <a:path w="7774273" h="5446498">
                <a:moveTo>
                  <a:pt x="0" y="0"/>
                </a:moveTo>
                <a:lnTo>
                  <a:pt x="7774272" y="0"/>
                </a:lnTo>
                <a:lnTo>
                  <a:pt x="7774272" y="5446498"/>
                </a:lnTo>
                <a:lnTo>
                  <a:pt x="0" y="544649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b="-8311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253943" y="1811890"/>
            <a:ext cx="10138811" cy="981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61"/>
              </a:lnSpc>
            </a:pPr>
            <a:r>
              <a:rPr lang="en-US" sz="8252" dirty="0">
                <a:solidFill>
                  <a:srgbClr val="FFFFFF"/>
                </a:solidFill>
                <a:latin typeface="+mj-lt"/>
                <a:ea typeface="Jua"/>
                <a:cs typeface="Jua"/>
                <a:sym typeface="Jua"/>
              </a:rPr>
              <a:t>go shopping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89677" y="2139425"/>
            <a:ext cx="15267342" cy="7421156"/>
            <a:chOff x="0" y="0"/>
            <a:chExt cx="4021028" cy="195454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21028" cy="1954543"/>
            </a:xfrm>
            <a:custGeom>
              <a:avLst/>
              <a:gdLst/>
              <a:ahLst/>
              <a:cxnLst/>
              <a:rect l="l" t="t" r="r" b="b"/>
              <a:pathLst>
                <a:path w="4021028" h="1954543">
                  <a:moveTo>
                    <a:pt x="25862" y="0"/>
                  </a:moveTo>
                  <a:lnTo>
                    <a:pt x="3995167" y="0"/>
                  </a:lnTo>
                  <a:cubicBezTo>
                    <a:pt x="4009449" y="0"/>
                    <a:pt x="4021028" y="11579"/>
                    <a:pt x="4021028" y="25862"/>
                  </a:cubicBezTo>
                  <a:lnTo>
                    <a:pt x="4021028" y="1928682"/>
                  </a:lnTo>
                  <a:cubicBezTo>
                    <a:pt x="4021028" y="1942965"/>
                    <a:pt x="4009449" y="1954543"/>
                    <a:pt x="3995167" y="1954543"/>
                  </a:cubicBezTo>
                  <a:lnTo>
                    <a:pt x="25862" y="1954543"/>
                  </a:lnTo>
                  <a:cubicBezTo>
                    <a:pt x="11579" y="1954543"/>
                    <a:pt x="0" y="1942965"/>
                    <a:pt x="0" y="1928682"/>
                  </a:cubicBezTo>
                  <a:lnTo>
                    <a:pt x="0" y="25862"/>
                  </a:lnTo>
                  <a:cubicBezTo>
                    <a:pt x="0" y="11579"/>
                    <a:pt x="11579" y="0"/>
                    <a:pt x="25862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CD478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021028" cy="1992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876110" y="1391802"/>
            <a:ext cx="10894476" cy="1980814"/>
          </a:xfrm>
          <a:custGeom>
            <a:avLst/>
            <a:gdLst/>
            <a:ahLst/>
            <a:cxnLst/>
            <a:rect l="l" t="t" r="r" b="b"/>
            <a:pathLst>
              <a:path w="10894476" h="1980814">
                <a:moveTo>
                  <a:pt x="0" y="0"/>
                </a:moveTo>
                <a:lnTo>
                  <a:pt x="10894476" y="0"/>
                </a:lnTo>
                <a:lnTo>
                  <a:pt x="10894476" y="1980814"/>
                </a:lnTo>
                <a:lnTo>
                  <a:pt x="0" y="19808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64480" y="1028700"/>
            <a:ext cx="2707018" cy="2707018"/>
          </a:xfrm>
          <a:custGeom>
            <a:avLst/>
            <a:gdLst/>
            <a:ahLst/>
            <a:cxnLst/>
            <a:rect l="l" t="t" r="r" b="b"/>
            <a:pathLst>
              <a:path w="2707018" h="2707018">
                <a:moveTo>
                  <a:pt x="0" y="0"/>
                </a:moveTo>
                <a:lnTo>
                  <a:pt x="2707018" y="0"/>
                </a:lnTo>
                <a:lnTo>
                  <a:pt x="2707018" y="2707018"/>
                </a:lnTo>
                <a:lnTo>
                  <a:pt x="0" y="27070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781310" y="7702069"/>
            <a:ext cx="2707018" cy="2707018"/>
          </a:xfrm>
          <a:custGeom>
            <a:avLst/>
            <a:gdLst/>
            <a:ahLst/>
            <a:cxnLst/>
            <a:rect l="l" t="t" r="r" b="b"/>
            <a:pathLst>
              <a:path w="2707018" h="2707018">
                <a:moveTo>
                  <a:pt x="0" y="0"/>
                </a:moveTo>
                <a:lnTo>
                  <a:pt x="2707018" y="0"/>
                </a:lnTo>
                <a:lnTo>
                  <a:pt x="2707018" y="2707018"/>
                </a:lnTo>
                <a:lnTo>
                  <a:pt x="0" y="27070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175880" y="3735718"/>
            <a:ext cx="9216874" cy="5146654"/>
          </a:xfrm>
          <a:custGeom>
            <a:avLst/>
            <a:gdLst/>
            <a:ahLst/>
            <a:cxnLst/>
            <a:rect l="l" t="t" r="r" b="b"/>
            <a:pathLst>
              <a:path w="9216874" h="5146654">
                <a:moveTo>
                  <a:pt x="0" y="0"/>
                </a:moveTo>
                <a:lnTo>
                  <a:pt x="9216874" y="0"/>
                </a:lnTo>
                <a:lnTo>
                  <a:pt x="9216874" y="5146654"/>
                </a:lnTo>
                <a:lnTo>
                  <a:pt x="0" y="514665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0364" t="-21462" r="-12308" b="-23202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301654" y="1980479"/>
            <a:ext cx="10138811" cy="981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61"/>
              </a:lnSpc>
            </a:pPr>
            <a:r>
              <a:rPr lang="en-US" sz="8252" dirty="0">
                <a:solidFill>
                  <a:srgbClr val="FFFFFF"/>
                </a:solidFill>
                <a:latin typeface="Candara" panose="020E0502030303020204" pitchFamily="34" charset="0"/>
                <a:ea typeface="Jua"/>
                <a:cs typeface="Jua"/>
                <a:sym typeface="Jua"/>
              </a:rPr>
              <a:t>play video games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89677" y="2139425"/>
            <a:ext cx="15267342" cy="7421156"/>
            <a:chOff x="0" y="0"/>
            <a:chExt cx="4021028" cy="195454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21028" cy="1954543"/>
            </a:xfrm>
            <a:custGeom>
              <a:avLst/>
              <a:gdLst/>
              <a:ahLst/>
              <a:cxnLst/>
              <a:rect l="l" t="t" r="r" b="b"/>
              <a:pathLst>
                <a:path w="4021028" h="1954543">
                  <a:moveTo>
                    <a:pt x="25862" y="0"/>
                  </a:moveTo>
                  <a:lnTo>
                    <a:pt x="3995167" y="0"/>
                  </a:lnTo>
                  <a:cubicBezTo>
                    <a:pt x="4009449" y="0"/>
                    <a:pt x="4021028" y="11579"/>
                    <a:pt x="4021028" y="25862"/>
                  </a:cubicBezTo>
                  <a:lnTo>
                    <a:pt x="4021028" y="1928682"/>
                  </a:lnTo>
                  <a:cubicBezTo>
                    <a:pt x="4021028" y="1942965"/>
                    <a:pt x="4009449" y="1954543"/>
                    <a:pt x="3995167" y="1954543"/>
                  </a:cubicBezTo>
                  <a:lnTo>
                    <a:pt x="25862" y="1954543"/>
                  </a:lnTo>
                  <a:cubicBezTo>
                    <a:pt x="11579" y="1954543"/>
                    <a:pt x="0" y="1942965"/>
                    <a:pt x="0" y="1928682"/>
                  </a:cubicBezTo>
                  <a:lnTo>
                    <a:pt x="0" y="25862"/>
                  </a:lnTo>
                  <a:cubicBezTo>
                    <a:pt x="0" y="11579"/>
                    <a:pt x="11579" y="0"/>
                    <a:pt x="25862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CD478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021028" cy="1992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876110" y="1391802"/>
            <a:ext cx="10894476" cy="1980814"/>
          </a:xfrm>
          <a:custGeom>
            <a:avLst/>
            <a:gdLst/>
            <a:ahLst/>
            <a:cxnLst/>
            <a:rect l="l" t="t" r="r" b="b"/>
            <a:pathLst>
              <a:path w="10894476" h="1980814">
                <a:moveTo>
                  <a:pt x="0" y="0"/>
                </a:moveTo>
                <a:lnTo>
                  <a:pt x="10894476" y="0"/>
                </a:lnTo>
                <a:lnTo>
                  <a:pt x="10894476" y="1980814"/>
                </a:lnTo>
                <a:lnTo>
                  <a:pt x="0" y="19808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64480" y="1028700"/>
            <a:ext cx="2707018" cy="2707018"/>
          </a:xfrm>
          <a:custGeom>
            <a:avLst/>
            <a:gdLst/>
            <a:ahLst/>
            <a:cxnLst/>
            <a:rect l="l" t="t" r="r" b="b"/>
            <a:pathLst>
              <a:path w="2707018" h="2707018">
                <a:moveTo>
                  <a:pt x="0" y="0"/>
                </a:moveTo>
                <a:lnTo>
                  <a:pt x="2707018" y="0"/>
                </a:lnTo>
                <a:lnTo>
                  <a:pt x="2707018" y="2707018"/>
                </a:lnTo>
                <a:lnTo>
                  <a:pt x="0" y="27070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781310" y="7702069"/>
            <a:ext cx="2707018" cy="2707018"/>
          </a:xfrm>
          <a:custGeom>
            <a:avLst/>
            <a:gdLst/>
            <a:ahLst/>
            <a:cxnLst/>
            <a:rect l="l" t="t" r="r" b="b"/>
            <a:pathLst>
              <a:path w="2707018" h="2707018">
                <a:moveTo>
                  <a:pt x="0" y="0"/>
                </a:moveTo>
                <a:lnTo>
                  <a:pt x="2707018" y="0"/>
                </a:lnTo>
                <a:lnTo>
                  <a:pt x="2707018" y="2707018"/>
                </a:lnTo>
                <a:lnTo>
                  <a:pt x="0" y="27070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901855" y="3380553"/>
            <a:ext cx="7149098" cy="5675025"/>
          </a:xfrm>
          <a:custGeom>
            <a:avLst/>
            <a:gdLst/>
            <a:ahLst/>
            <a:cxnLst/>
            <a:rect l="l" t="t" r="r" b="b"/>
            <a:pathLst>
              <a:path w="7149098" h="5675025">
                <a:moveTo>
                  <a:pt x="0" y="0"/>
                </a:moveTo>
                <a:lnTo>
                  <a:pt x="7149098" y="0"/>
                </a:lnTo>
                <a:lnTo>
                  <a:pt x="7149098" y="5675025"/>
                </a:lnTo>
                <a:lnTo>
                  <a:pt x="0" y="56750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0926" b="-27239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173000" y="1923404"/>
            <a:ext cx="10138811" cy="981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61"/>
              </a:lnSpc>
            </a:pPr>
            <a:r>
              <a:rPr lang="en-US" sz="8252" dirty="0">
                <a:solidFill>
                  <a:srgbClr val="FFFFFF"/>
                </a:solidFill>
                <a:latin typeface="Candara" panose="020E0502030303020204" pitchFamily="34" charset="0"/>
                <a:ea typeface="Jua"/>
                <a:cs typeface="Jua"/>
                <a:sym typeface="Jua"/>
              </a:rPr>
              <a:t>practice the piano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52517" y="579186"/>
            <a:ext cx="15267342" cy="9128628"/>
            <a:chOff x="0" y="0"/>
            <a:chExt cx="4021028" cy="24042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21028" cy="2404248"/>
            </a:xfrm>
            <a:custGeom>
              <a:avLst/>
              <a:gdLst/>
              <a:ahLst/>
              <a:cxnLst/>
              <a:rect l="l" t="t" r="r" b="b"/>
              <a:pathLst>
                <a:path w="4021028" h="2404248">
                  <a:moveTo>
                    <a:pt x="25862" y="0"/>
                  </a:moveTo>
                  <a:lnTo>
                    <a:pt x="3995167" y="0"/>
                  </a:lnTo>
                  <a:cubicBezTo>
                    <a:pt x="4009449" y="0"/>
                    <a:pt x="4021028" y="11579"/>
                    <a:pt x="4021028" y="25862"/>
                  </a:cubicBezTo>
                  <a:lnTo>
                    <a:pt x="4021028" y="2378386"/>
                  </a:lnTo>
                  <a:cubicBezTo>
                    <a:pt x="4021028" y="2392669"/>
                    <a:pt x="4009449" y="2404248"/>
                    <a:pt x="3995167" y="2404248"/>
                  </a:cubicBezTo>
                  <a:lnTo>
                    <a:pt x="25862" y="2404248"/>
                  </a:lnTo>
                  <a:cubicBezTo>
                    <a:pt x="11579" y="2404248"/>
                    <a:pt x="0" y="2392669"/>
                    <a:pt x="0" y="2378386"/>
                  </a:cubicBezTo>
                  <a:lnTo>
                    <a:pt x="0" y="25862"/>
                  </a:lnTo>
                  <a:cubicBezTo>
                    <a:pt x="0" y="11579"/>
                    <a:pt x="11579" y="0"/>
                    <a:pt x="25862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CD478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021028" cy="2442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4961544" y="7290389"/>
            <a:ext cx="2707018" cy="2707018"/>
          </a:xfrm>
          <a:custGeom>
            <a:avLst/>
            <a:gdLst/>
            <a:ahLst/>
            <a:cxnLst/>
            <a:rect l="l" t="t" r="r" b="b"/>
            <a:pathLst>
              <a:path w="2707018" h="2707018">
                <a:moveTo>
                  <a:pt x="0" y="0"/>
                </a:moveTo>
                <a:lnTo>
                  <a:pt x="2707018" y="0"/>
                </a:lnTo>
                <a:lnTo>
                  <a:pt x="2707018" y="2707018"/>
                </a:lnTo>
                <a:lnTo>
                  <a:pt x="0" y="27070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7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535004"/>
              </p:ext>
            </p:extLst>
          </p:nvPr>
        </p:nvGraphicFramePr>
        <p:xfrm>
          <a:off x="2839658" y="834830"/>
          <a:ext cx="11943142" cy="8652071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646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1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53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81448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4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  <a:sym typeface="Bricolage Grotesque Bold"/>
                        </a:rPr>
                        <a:t>Days of the week</a:t>
                      </a:r>
                      <a:endParaRPr lang="en-US" sz="16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190500" marR="190500" marT="190500" marB="190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  <a:sym typeface="Bricolage Grotesque Bold"/>
                        </a:rPr>
                        <a:t>Abbreviation</a:t>
                      </a:r>
                      <a:endParaRPr lang="en-US" sz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190500" marR="190500" marT="190500" marB="1905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5240">
                <a:tc rowSpan="5">
                  <a:txBody>
                    <a:bodyPr/>
                    <a:lstStyle/>
                    <a:p>
                      <a:pPr algn="ctr">
                        <a:lnSpc>
                          <a:spcPts val="4619"/>
                        </a:lnSpc>
                        <a:defRPr/>
                      </a:pPr>
                      <a:r>
                        <a:rPr lang="en-US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sym typeface="Canva Sans Bold"/>
                        </a:rPr>
                        <a:t>Weekdays</a:t>
                      </a:r>
                      <a:endParaRPr lang="en-US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190500" marR="190500" marT="190500" marB="190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dirty="0">
                          <a:solidFill>
                            <a:schemeClr val="accent2">
                              <a:lumMod val="75000"/>
                            </a:schemeClr>
                          </a:solidFill>
                          <a:sym typeface="Jua"/>
                        </a:rPr>
                        <a:t>Monday</a:t>
                      </a:r>
                      <a:endParaRPr lang="en-US" sz="11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90500" marR="190500" marT="190500" marB="190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 dirty="0">
                          <a:solidFill>
                            <a:schemeClr val="accent2">
                              <a:lumMod val="75000"/>
                            </a:schemeClr>
                          </a:solidFill>
                          <a:sym typeface="Jua"/>
                        </a:rPr>
                        <a:t>Mon</a:t>
                      </a:r>
                      <a:endParaRPr lang="en-US" sz="11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90500" marR="190500" marT="190500" marB="1905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4535">
                <a:tc vMerge="1">
                  <a:txBody>
                    <a:bodyPr/>
                    <a:lstStyle/>
                    <a:p>
                      <a:pPr algn="ctr">
                        <a:lnSpc>
                          <a:spcPts val="4619"/>
                        </a:lnSpc>
                        <a:defRPr/>
                      </a:pPr>
                      <a:r>
                        <a:rPr lang="en-US" sz="3299" b="1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Weekdays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7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dirty="0">
                          <a:solidFill>
                            <a:schemeClr val="accent2">
                              <a:lumMod val="75000"/>
                            </a:schemeClr>
                          </a:solidFill>
                          <a:sym typeface="Jua"/>
                        </a:rPr>
                        <a:t>Tuesday</a:t>
                      </a:r>
                      <a:endParaRPr lang="en-US" sz="11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90500" marR="190500" marT="190500" marB="190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 dirty="0">
                          <a:solidFill>
                            <a:schemeClr val="accent2">
                              <a:lumMod val="75000"/>
                            </a:schemeClr>
                          </a:solidFill>
                          <a:sym typeface="Jua"/>
                        </a:rPr>
                        <a:t>Tue</a:t>
                      </a:r>
                      <a:endParaRPr lang="en-US" sz="11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90500" marR="190500" marT="190500" marB="1905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5240">
                <a:tc vMerge="1">
                  <a:txBody>
                    <a:bodyPr/>
                    <a:lstStyle/>
                    <a:p>
                      <a:pPr algn="ctr">
                        <a:lnSpc>
                          <a:spcPts val="4619"/>
                        </a:lnSpc>
                        <a:defRPr/>
                      </a:pPr>
                      <a:r>
                        <a:rPr lang="en-US" sz="3299" b="1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Weekdays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7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dirty="0">
                          <a:solidFill>
                            <a:schemeClr val="accent2">
                              <a:lumMod val="75000"/>
                            </a:schemeClr>
                          </a:solidFill>
                          <a:sym typeface="Jua"/>
                        </a:rPr>
                        <a:t>Wednesday</a:t>
                      </a:r>
                      <a:endParaRPr lang="en-US" sz="11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90500" marR="190500" marT="190500" marB="190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 dirty="0">
                          <a:solidFill>
                            <a:schemeClr val="accent2">
                              <a:lumMod val="75000"/>
                            </a:schemeClr>
                          </a:solidFill>
                          <a:sym typeface="Jua"/>
                        </a:rPr>
                        <a:t>Wed</a:t>
                      </a:r>
                      <a:endParaRPr lang="en-US" sz="11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90500" marR="190500" marT="190500" marB="1905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5240">
                <a:tc vMerge="1">
                  <a:txBody>
                    <a:bodyPr/>
                    <a:lstStyle/>
                    <a:p>
                      <a:pPr algn="ctr">
                        <a:lnSpc>
                          <a:spcPts val="4619"/>
                        </a:lnSpc>
                        <a:defRPr/>
                      </a:pPr>
                      <a:r>
                        <a:rPr lang="en-US" sz="3299" b="1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Weekdays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7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dirty="0">
                          <a:solidFill>
                            <a:schemeClr val="accent2">
                              <a:lumMod val="75000"/>
                            </a:schemeClr>
                          </a:solidFill>
                          <a:sym typeface="Jua"/>
                        </a:rPr>
                        <a:t>Thursday</a:t>
                      </a:r>
                      <a:endParaRPr lang="en-US" sz="11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90500" marR="190500" marT="190500" marB="190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 dirty="0">
                          <a:solidFill>
                            <a:schemeClr val="accent2">
                              <a:lumMod val="75000"/>
                            </a:schemeClr>
                          </a:solidFill>
                          <a:sym typeface="Jua"/>
                        </a:rPr>
                        <a:t>Thu</a:t>
                      </a:r>
                      <a:endParaRPr lang="en-US" sz="11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90500" marR="190500" marT="190500" marB="1905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5240">
                <a:tc vMerge="1">
                  <a:txBody>
                    <a:bodyPr/>
                    <a:lstStyle/>
                    <a:p>
                      <a:pPr algn="ctr">
                        <a:lnSpc>
                          <a:spcPts val="4619"/>
                        </a:lnSpc>
                        <a:defRPr/>
                      </a:pPr>
                      <a:r>
                        <a:rPr lang="en-US" sz="3299" b="1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Weekdays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7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dirty="0">
                          <a:solidFill>
                            <a:schemeClr val="accent2">
                              <a:lumMod val="75000"/>
                            </a:schemeClr>
                          </a:solidFill>
                          <a:sym typeface="Jua"/>
                        </a:rPr>
                        <a:t>Friday</a:t>
                      </a:r>
                      <a:endParaRPr lang="en-US" sz="11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90500" marR="190500" marT="190500" marB="190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 dirty="0">
                          <a:solidFill>
                            <a:schemeClr val="accent2">
                              <a:lumMod val="75000"/>
                            </a:schemeClr>
                          </a:solidFill>
                          <a:sym typeface="Jua"/>
                        </a:rPr>
                        <a:t>Fri</a:t>
                      </a:r>
                      <a:endParaRPr lang="en-US" sz="11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90500" marR="190500" marT="190500" marB="1905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69888">
                <a:tc rowSpan="2">
                  <a:txBody>
                    <a:bodyPr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sym typeface="Canva Sans Bold"/>
                        </a:rPr>
                        <a:t>Weekend</a:t>
                      </a:r>
                      <a:endParaRPr lang="en-US" sz="16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190500" marR="190500" marT="190500" marB="190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dirty="0">
                          <a:solidFill>
                            <a:schemeClr val="accent2">
                              <a:lumMod val="75000"/>
                            </a:schemeClr>
                          </a:solidFill>
                          <a:sym typeface="Jua"/>
                        </a:rPr>
                        <a:t>Saturday</a:t>
                      </a:r>
                      <a:endParaRPr lang="en-US" sz="11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90500" marR="190500" marT="190500" marB="190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 dirty="0">
                          <a:solidFill>
                            <a:schemeClr val="accent2">
                              <a:lumMod val="75000"/>
                            </a:schemeClr>
                          </a:solidFill>
                          <a:sym typeface="Jua"/>
                        </a:rPr>
                        <a:t>Sat</a:t>
                      </a:r>
                      <a:endParaRPr lang="en-US" sz="11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90500" marR="190500" marT="190500" marB="1905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65240">
                <a:tc vMerge="1">
                  <a:txBody>
                    <a:bodyPr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 b="1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Weekend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7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dirty="0">
                          <a:solidFill>
                            <a:schemeClr val="accent2">
                              <a:lumMod val="75000"/>
                            </a:schemeClr>
                          </a:solidFill>
                          <a:sym typeface="Jua"/>
                        </a:rPr>
                        <a:t>Sunday</a:t>
                      </a:r>
                      <a:endParaRPr lang="en-US" sz="11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90500" marR="190500" marT="190500" marB="190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 dirty="0">
                          <a:solidFill>
                            <a:schemeClr val="accent2">
                              <a:lumMod val="75000"/>
                            </a:schemeClr>
                          </a:solidFill>
                          <a:sym typeface="Jua"/>
                        </a:rPr>
                        <a:t>Sun</a:t>
                      </a:r>
                      <a:endParaRPr lang="en-US" sz="11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90500" marR="190500" marT="190500" marB="1905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Freeform 8"/>
          <p:cNvSpPr/>
          <p:nvPr/>
        </p:nvSpPr>
        <p:spPr>
          <a:xfrm>
            <a:off x="1901675" y="515487"/>
            <a:ext cx="2707018" cy="2707018"/>
          </a:xfrm>
          <a:custGeom>
            <a:avLst/>
            <a:gdLst/>
            <a:ahLst/>
            <a:cxnLst/>
            <a:rect l="l" t="t" r="r" b="b"/>
            <a:pathLst>
              <a:path w="2707018" h="2707018">
                <a:moveTo>
                  <a:pt x="0" y="0"/>
                </a:moveTo>
                <a:lnTo>
                  <a:pt x="2707018" y="0"/>
                </a:lnTo>
                <a:lnTo>
                  <a:pt x="2707018" y="2707018"/>
                </a:lnTo>
                <a:lnTo>
                  <a:pt x="0" y="27070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1821423"/>
            <a:ext cx="18288000" cy="7971515"/>
            <a:chOff x="0" y="0"/>
            <a:chExt cx="5761302" cy="24414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761302" cy="2441434"/>
            </a:xfrm>
            <a:custGeom>
              <a:avLst/>
              <a:gdLst/>
              <a:ahLst/>
              <a:cxnLst/>
              <a:rect l="l" t="t" r="r" b="b"/>
              <a:pathLst>
                <a:path w="5761302" h="2441434">
                  <a:moveTo>
                    <a:pt x="20990" y="0"/>
                  </a:moveTo>
                  <a:lnTo>
                    <a:pt x="5740312" y="0"/>
                  </a:lnTo>
                  <a:cubicBezTo>
                    <a:pt x="5745879" y="0"/>
                    <a:pt x="5751218" y="2211"/>
                    <a:pt x="5755154" y="6148"/>
                  </a:cubicBezTo>
                  <a:cubicBezTo>
                    <a:pt x="5759090" y="10084"/>
                    <a:pt x="5761302" y="15423"/>
                    <a:pt x="5761302" y="20990"/>
                  </a:cubicBezTo>
                  <a:lnTo>
                    <a:pt x="5761302" y="2420445"/>
                  </a:lnTo>
                  <a:cubicBezTo>
                    <a:pt x="5761302" y="2432037"/>
                    <a:pt x="5751904" y="2441434"/>
                    <a:pt x="5740312" y="2441434"/>
                  </a:cubicBezTo>
                  <a:lnTo>
                    <a:pt x="20990" y="2441434"/>
                  </a:lnTo>
                  <a:cubicBezTo>
                    <a:pt x="9397" y="2441434"/>
                    <a:pt x="0" y="2432037"/>
                    <a:pt x="0" y="2420445"/>
                  </a:cubicBezTo>
                  <a:lnTo>
                    <a:pt x="0" y="20990"/>
                  </a:lnTo>
                  <a:cubicBezTo>
                    <a:pt x="0" y="9397"/>
                    <a:pt x="9397" y="0"/>
                    <a:pt x="2099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5761302" cy="24795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22803" y="2689202"/>
          <a:ext cx="18088906" cy="4948714"/>
        </p:xfrm>
        <a:graphic>
          <a:graphicData uri="http://schemas.openxmlformats.org/drawingml/2006/table">
            <a:tbl>
              <a:tblPr/>
              <a:tblGrid>
                <a:gridCol w="2740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7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6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07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277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11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845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524138">
                <a:tc>
                  <a:txBody>
                    <a:bodyPr/>
                    <a:lstStyle/>
                    <a:p>
                      <a:pPr algn="ctr">
                        <a:lnSpc>
                          <a:spcPts val="6579"/>
                        </a:lnSpc>
                        <a:defRPr/>
                      </a:pPr>
                      <a:r>
                        <a:rPr lang="en-US" sz="4699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itka Text" panose="02000505000000020004" pitchFamily="2" charset="0"/>
                          <a:cs typeface="UKIJ Qolyazma Tuz"/>
                          <a:sym typeface="UKIJ Qolyazma Tuz"/>
                        </a:rPr>
                        <a:t>Sun</a:t>
                      </a:r>
                      <a:endParaRPr lang="en-US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itka Text" panose="02000505000000020004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579"/>
                        </a:lnSpc>
                        <a:defRPr/>
                      </a:pPr>
                      <a:r>
                        <a:rPr lang="en-US" sz="4699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itka Text" panose="02000505000000020004" pitchFamily="2" charset="0"/>
                          <a:ea typeface="UKIJ Qolyazma Tuz"/>
                          <a:cs typeface="UKIJ Qolyazma Tuz"/>
                          <a:sym typeface="UKIJ Qolyazma Tuz"/>
                        </a:rPr>
                        <a:t>Mon</a:t>
                      </a:r>
                      <a:endParaRPr lang="en-US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itka Text" panose="02000505000000020004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579"/>
                        </a:lnSpc>
                        <a:defRPr/>
                      </a:pPr>
                      <a:r>
                        <a:rPr lang="en-US" sz="4699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itka Text" panose="02000505000000020004" pitchFamily="2" charset="0"/>
                          <a:ea typeface="UKIJ Qolyazma Tuz"/>
                          <a:cs typeface="UKIJ Qolyazma Tuz"/>
                          <a:sym typeface="UKIJ Qolyazma Tuz"/>
                        </a:rPr>
                        <a:t>Tue</a:t>
                      </a:r>
                      <a:endParaRPr lang="en-US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itka Text" panose="02000505000000020004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579"/>
                        </a:lnSpc>
                        <a:defRPr/>
                      </a:pPr>
                      <a:r>
                        <a:rPr lang="en-US" sz="4699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itka Text" panose="02000505000000020004" pitchFamily="2" charset="0"/>
                          <a:ea typeface="UKIJ Qolyazma Tuz"/>
                          <a:cs typeface="UKIJ Qolyazma Tuz"/>
                          <a:sym typeface="UKIJ Qolyazma Tuz"/>
                        </a:rPr>
                        <a:t>Wed</a:t>
                      </a:r>
                      <a:endParaRPr lang="en-US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itka Text" panose="02000505000000020004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579"/>
                        </a:lnSpc>
                        <a:defRPr/>
                      </a:pPr>
                      <a:r>
                        <a:rPr lang="en-US" sz="4699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itka Text" panose="02000505000000020004" pitchFamily="2" charset="0"/>
                          <a:ea typeface="UKIJ Qolyazma Tuz"/>
                          <a:cs typeface="UKIJ Qolyazma Tuz"/>
                          <a:sym typeface="UKIJ Qolyazma Tuz"/>
                        </a:rPr>
                        <a:t>Thu</a:t>
                      </a:r>
                      <a:endParaRPr lang="en-US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itka Text" panose="02000505000000020004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579"/>
                        </a:lnSpc>
                        <a:defRPr/>
                      </a:pPr>
                      <a:r>
                        <a:rPr lang="en-US" sz="4699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itka Text" panose="02000505000000020004" pitchFamily="2" charset="0"/>
                          <a:cs typeface="UKIJ Qolyazma Tuz"/>
                          <a:sym typeface="UKIJ Qolyazma Tuz"/>
                        </a:rPr>
                        <a:t>Fri</a:t>
                      </a:r>
                      <a:endParaRPr lang="en-US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itka Text" panose="02000505000000020004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579"/>
                        </a:lnSpc>
                        <a:defRPr/>
                      </a:pPr>
                      <a:r>
                        <a:rPr lang="en-US" sz="4699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itka Text" panose="02000505000000020004" pitchFamily="2" charset="0"/>
                          <a:ea typeface="UKIJ Qolyazma Tuz"/>
                          <a:cs typeface="UKIJ Qolyazma Tuz"/>
                          <a:sym typeface="UKIJ Qolyazma Tuz"/>
                        </a:rPr>
                        <a:t>Sat</a:t>
                      </a:r>
                      <a:endParaRPr lang="en-US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itka Text" panose="02000505000000020004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4576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Freeform 8"/>
          <p:cNvSpPr/>
          <p:nvPr/>
        </p:nvSpPr>
        <p:spPr>
          <a:xfrm>
            <a:off x="15597718" y="4800130"/>
            <a:ext cx="2333970" cy="1813669"/>
          </a:xfrm>
          <a:custGeom>
            <a:avLst/>
            <a:gdLst/>
            <a:ahLst/>
            <a:cxnLst/>
            <a:rect l="l" t="t" r="r" b="b"/>
            <a:pathLst>
              <a:path w="2235843" h="1642842">
                <a:moveTo>
                  <a:pt x="0" y="0"/>
                </a:moveTo>
                <a:lnTo>
                  <a:pt x="2235843" y="0"/>
                </a:lnTo>
                <a:lnTo>
                  <a:pt x="2235843" y="1642841"/>
                </a:lnTo>
                <a:lnTo>
                  <a:pt x="0" y="16428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091" r="-37772" b="-11169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285283" y="4790246"/>
            <a:ext cx="2521773" cy="1900229"/>
          </a:xfrm>
          <a:custGeom>
            <a:avLst/>
            <a:gdLst/>
            <a:ahLst/>
            <a:cxnLst/>
            <a:rect l="l" t="t" r="r" b="b"/>
            <a:pathLst>
              <a:path w="2625240" h="1784211">
                <a:moveTo>
                  <a:pt x="0" y="0"/>
                </a:moveTo>
                <a:lnTo>
                  <a:pt x="2625240" y="0"/>
                </a:lnTo>
                <a:lnTo>
                  <a:pt x="2625240" y="1784211"/>
                </a:lnTo>
                <a:lnTo>
                  <a:pt x="0" y="17842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297" t="-11881" b="-12409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953968" y="4780403"/>
            <a:ext cx="2333970" cy="1858301"/>
          </a:xfrm>
          <a:custGeom>
            <a:avLst/>
            <a:gdLst/>
            <a:ahLst/>
            <a:cxnLst/>
            <a:rect l="l" t="t" r="r" b="b"/>
            <a:pathLst>
              <a:path w="2333970" h="1797299">
                <a:moveTo>
                  <a:pt x="0" y="0"/>
                </a:moveTo>
                <a:lnTo>
                  <a:pt x="2333971" y="0"/>
                </a:lnTo>
                <a:lnTo>
                  <a:pt x="2333971" y="1797299"/>
                </a:lnTo>
                <a:lnTo>
                  <a:pt x="0" y="17972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678" t="-4391" r="-1678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933326" y="4818821"/>
            <a:ext cx="2128205" cy="1829726"/>
          </a:xfrm>
          <a:custGeom>
            <a:avLst/>
            <a:gdLst/>
            <a:ahLst/>
            <a:cxnLst/>
            <a:rect l="l" t="t" r="r" b="b"/>
            <a:pathLst>
              <a:path w="2417040" h="1829726">
                <a:moveTo>
                  <a:pt x="0" y="0"/>
                </a:moveTo>
                <a:lnTo>
                  <a:pt x="2417040" y="0"/>
                </a:lnTo>
                <a:lnTo>
                  <a:pt x="2417040" y="1829725"/>
                </a:lnTo>
                <a:lnTo>
                  <a:pt x="0" y="18297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8054" b="-8311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489001" y="4780404"/>
            <a:ext cx="2619991" cy="1858301"/>
          </a:xfrm>
          <a:custGeom>
            <a:avLst/>
            <a:gdLst/>
            <a:ahLst/>
            <a:cxnLst/>
            <a:rect l="l" t="t" r="r" b="b"/>
            <a:pathLst>
              <a:path w="2651353" h="1764872">
                <a:moveTo>
                  <a:pt x="0" y="0"/>
                </a:moveTo>
                <a:lnTo>
                  <a:pt x="2651353" y="0"/>
                </a:lnTo>
                <a:lnTo>
                  <a:pt x="2651353" y="1764872"/>
                </a:lnTo>
                <a:lnTo>
                  <a:pt x="0" y="176487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1607" t="-19686" r="-22527" b="-13007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3187799" y="4841406"/>
            <a:ext cx="2229899" cy="1830053"/>
          </a:xfrm>
          <a:custGeom>
            <a:avLst/>
            <a:gdLst/>
            <a:ahLst/>
            <a:cxnLst/>
            <a:rect l="l" t="t" r="r" b="b"/>
            <a:pathLst>
              <a:path w="2229899" h="1891092">
                <a:moveTo>
                  <a:pt x="0" y="0"/>
                </a:moveTo>
                <a:lnTo>
                  <a:pt x="2229899" y="0"/>
                </a:lnTo>
                <a:lnTo>
                  <a:pt x="2229899" y="1891092"/>
                </a:lnTo>
                <a:lnTo>
                  <a:pt x="0" y="189109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0926" r="-6834" b="-27239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206867" y="94961"/>
            <a:ext cx="13720778" cy="2494687"/>
          </a:xfrm>
          <a:custGeom>
            <a:avLst/>
            <a:gdLst/>
            <a:ahLst/>
            <a:cxnLst/>
            <a:rect l="l" t="t" r="r" b="b"/>
            <a:pathLst>
              <a:path w="13720778" h="2494687">
                <a:moveTo>
                  <a:pt x="0" y="0"/>
                </a:moveTo>
                <a:lnTo>
                  <a:pt x="13720778" y="0"/>
                </a:lnTo>
                <a:lnTo>
                  <a:pt x="13720778" y="2494687"/>
                </a:lnTo>
                <a:lnTo>
                  <a:pt x="0" y="249468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629699" y="651128"/>
            <a:ext cx="12868135" cy="15440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74"/>
              </a:lnSpc>
            </a:pPr>
            <a:r>
              <a:rPr lang="en-US" sz="6600" dirty="0">
                <a:solidFill>
                  <a:srgbClr val="FFFFFF"/>
                </a:solidFill>
                <a:latin typeface="Sitka Text" panose="02000505000000020004" pitchFamily="2" charset="0"/>
                <a:ea typeface="Jua"/>
                <a:cs typeface="Jua"/>
                <a:sym typeface="Jua"/>
              </a:rPr>
              <a:t>What does </a:t>
            </a:r>
            <a:r>
              <a:rPr lang="en-US" sz="6600" u="sng" dirty="0">
                <a:solidFill>
                  <a:srgbClr val="FFFFFF"/>
                </a:solidFill>
                <a:latin typeface="Sitka Text" panose="02000505000000020004" pitchFamily="2" charset="0"/>
                <a:ea typeface="Jua"/>
                <a:cs typeface="Jua"/>
                <a:sym typeface="Jua"/>
              </a:rPr>
              <a:t>he</a:t>
            </a:r>
            <a:r>
              <a:rPr lang="en-US" sz="6600" dirty="0">
                <a:solidFill>
                  <a:srgbClr val="FFFFFF"/>
                </a:solidFill>
                <a:latin typeface="Sitka Text" panose="02000505000000020004" pitchFamily="2" charset="0"/>
                <a:ea typeface="Jua"/>
                <a:cs typeface="Jua"/>
                <a:sym typeface="Jua"/>
              </a:rPr>
              <a:t> do on the weekend?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872556" y="8155327"/>
            <a:ext cx="12783677" cy="872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03"/>
              </a:lnSpc>
            </a:pPr>
            <a:r>
              <a:rPr lang="en-US" sz="7617" u="sng" dirty="0">
                <a:solidFill>
                  <a:srgbClr val="45A834"/>
                </a:solidFill>
                <a:latin typeface="Sitka Text" panose="02000505000000020004" pitchFamily="2" charset="0"/>
                <a:ea typeface="Jua"/>
                <a:cs typeface="Jua"/>
                <a:sym typeface="Jua"/>
              </a:rPr>
              <a:t>He</a:t>
            </a:r>
            <a:r>
              <a:rPr lang="en-US" sz="7617" dirty="0">
                <a:solidFill>
                  <a:srgbClr val="45A834"/>
                </a:solidFill>
                <a:latin typeface="Sitka Text" panose="02000505000000020004" pitchFamily="2" charset="0"/>
                <a:ea typeface="Jua"/>
                <a:cs typeface="Jua"/>
                <a:sym typeface="Jua"/>
              </a:rPr>
              <a:t> plays outside.</a:t>
            </a:r>
          </a:p>
        </p:txBody>
      </p:sp>
      <p:sp>
        <p:nvSpPr>
          <p:cNvPr id="3" name="Freeform 3"/>
          <p:cNvSpPr/>
          <p:nvPr/>
        </p:nvSpPr>
        <p:spPr>
          <a:xfrm>
            <a:off x="16934491" y="8518924"/>
            <a:ext cx="2707018" cy="2707018"/>
          </a:xfrm>
          <a:custGeom>
            <a:avLst/>
            <a:gdLst/>
            <a:ahLst/>
            <a:cxnLst/>
            <a:rect l="l" t="t" r="r" b="b"/>
            <a:pathLst>
              <a:path w="2707018" h="2707018">
                <a:moveTo>
                  <a:pt x="0" y="0"/>
                </a:moveTo>
                <a:lnTo>
                  <a:pt x="2707019" y="0"/>
                </a:lnTo>
                <a:lnTo>
                  <a:pt x="2707019" y="2707018"/>
                </a:lnTo>
                <a:lnTo>
                  <a:pt x="0" y="270701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846333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193</Words>
  <Application>Microsoft Office PowerPoint</Application>
  <PresentationFormat>Custom</PresentationFormat>
  <Paragraphs>94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 Black</vt:lpstr>
      <vt:lpstr>Canva Sans Bold</vt:lpstr>
      <vt:lpstr>Now Bold</vt:lpstr>
      <vt:lpstr>Jua</vt:lpstr>
      <vt:lpstr>Sitka Text</vt:lpstr>
      <vt:lpstr>Calibri</vt:lpstr>
      <vt:lpstr>Arial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S2 Unit 5 : P3</dc:title>
  <cp:lastModifiedBy>ASUS</cp:lastModifiedBy>
  <cp:revision>8</cp:revision>
  <dcterms:created xsi:type="dcterms:W3CDTF">2006-08-16T00:00:00Z</dcterms:created>
  <dcterms:modified xsi:type="dcterms:W3CDTF">2026-01-22T08:57:52Z</dcterms:modified>
  <dc:identifier>DAG6cItFD4E</dc:identifier>
</cp:coreProperties>
</file>