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1" r:id="rId5"/>
    <p:sldId id="263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96"/>
    <a:srgbClr val="5EEC3C"/>
    <a:srgbClr val="007033"/>
    <a:srgbClr val="FFCC66"/>
    <a:srgbClr val="990099"/>
    <a:srgbClr val="CC0099"/>
    <a:srgbClr val="FE9202"/>
    <a:srgbClr val="6C1A00"/>
    <a:srgbClr val="00AACC"/>
    <a:srgbClr val="1D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9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03222-B09B-4D86-AA07-E3BF0D2452E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2C809-93F0-4874-A572-9FCF71EFD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73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1197405"/>
            <a:ext cx="702443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2571750"/>
            <a:ext cx="7024265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3ECE2FFA-5077-4735-AA4C-392F2154B9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8470"/>
            <a:ext cx="8246070" cy="91623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502815"/>
            <a:ext cx="8246070" cy="3206802"/>
          </a:xfrm>
        </p:spPr>
        <p:txBody>
          <a:bodyPr/>
          <a:lstStyle>
            <a:lvl1pPr algn="l">
              <a:defRPr sz="2800">
                <a:solidFill>
                  <a:srgbClr val="FF0000"/>
                </a:solidFill>
              </a:defRPr>
            </a:lvl1pPr>
            <a:lvl2pPr algn="l">
              <a:defRPr>
                <a:solidFill>
                  <a:srgbClr val="FF0000"/>
                </a:solidFill>
              </a:defRPr>
            </a:lvl2pPr>
            <a:lvl3pPr algn="l">
              <a:defRPr>
                <a:solidFill>
                  <a:srgbClr val="FF0000"/>
                </a:solidFill>
              </a:defRPr>
            </a:lvl3pPr>
            <a:lvl4pPr algn="l">
              <a:defRPr>
                <a:solidFill>
                  <a:srgbClr val="FF0000"/>
                </a:solidFill>
              </a:defRPr>
            </a:lvl4pPr>
            <a:lvl5pPr algn="l"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6" y="433880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0"/>
            <a:ext cx="6108200" cy="351106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1" y="281175"/>
            <a:ext cx="8093364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60930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440751"/>
            <a:ext cx="4040188" cy="2137871"/>
          </a:xfrm>
        </p:spPr>
        <p:txBody>
          <a:bodyPr/>
          <a:lstStyle>
            <a:lvl1pPr algn="ctr">
              <a:defRPr sz="2400">
                <a:solidFill>
                  <a:srgbClr val="FF0000"/>
                </a:solidFill>
              </a:defRPr>
            </a:lvl1pPr>
            <a:lvl2pPr algn="ctr">
              <a:defRPr sz="2000">
                <a:solidFill>
                  <a:srgbClr val="FF0000"/>
                </a:solidFill>
              </a:defRPr>
            </a:lvl2pPr>
            <a:lvl3pPr algn="ctr">
              <a:defRPr sz="1800">
                <a:solidFill>
                  <a:srgbClr val="FF0000"/>
                </a:solidFill>
              </a:defRPr>
            </a:lvl3pPr>
            <a:lvl4pPr algn="ctr">
              <a:defRPr sz="1600">
                <a:solidFill>
                  <a:srgbClr val="FF0000"/>
                </a:solidFill>
              </a:defRPr>
            </a:lvl4pPr>
            <a:lvl5pPr algn="ctr">
              <a:defRPr sz="1600">
                <a:solidFill>
                  <a:srgbClr val="FF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960930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40751"/>
            <a:ext cx="4041775" cy="2137871"/>
          </a:xfrm>
        </p:spPr>
        <p:txBody>
          <a:bodyPr/>
          <a:lstStyle>
            <a:lvl1pPr algn="ctr">
              <a:defRPr sz="2400">
                <a:solidFill>
                  <a:srgbClr val="FF0000"/>
                </a:solidFill>
              </a:defRPr>
            </a:lvl1pPr>
            <a:lvl2pPr algn="ctr">
              <a:defRPr sz="2000">
                <a:solidFill>
                  <a:srgbClr val="FF0000"/>
                </a:solidFill>
              </a:defRPr>
            </a:lvl2pPr>
            <a:lvl3pPr algn="ctr">
              <a:defRPr sz="1800">
                <a:solidFill>
                  <a:srgbClr val="FF0000"/>
                </a:solidFill>
              </a:defRPr>
            </a:lvl3pPr>
            <a:lvl4pPr algn="ctr">
              <a:defRPr sz="1600">
                <a:solidFill>
                  <a:srgbClr val="FF0000"/>
                </a:solidFill>
              </a:defRPr>
            </a:lvl4pPr>
            <a:lvl5pPr algn="ctr">
              <a:defRPr sz="1600">
                <a:solidFill>
                  <a:srgbClr val="FF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3C35B-6AE8-4263-8080-3E29B57A64FB}"/>
              </a:ext>
            </a:extLst>
          </p:cNvPr>
          <p:cNvSpPr txBox="1"/>
          <p:nvPr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hyperlink" Target="https://www.youtube.com/watch?v=RVJbKPW3Cr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6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3029865"/>
            <a:ext cx="5344675" cy="1374345"/>
          </a:xfrm>
        </p:spPr>
        <p:txBody>
          <a:bodyPr>
            <a:noAutofit/>
          </a:bodyPr>
          <a:lstStyle/>
          <a:p>
            <a:r>
              <a:rPr lang="en-US" sz="8000" b="1" dirty="0">
                <a:ln>
                  <a:solidFill>
                    <a:srgbClr val="5EEC3C"/>
                  </a:solidFill>
                </a:ln>
                <a:solidFill>
                  <a:schemeClr val="tx1"/>
                </a:solidFill>
                <a:latin typeface="Century Gothic" panose="020B0502020202020204" pitchFamily="34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120" y="1350109"/>
            <a:ext cx="3817625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am small.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can be scary.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eight legs.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spin a web.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35011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35011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spider</a:t>
            </a:r>
            <a:endParaRPr lang="en-US" sz="3200" dirty="0">
              <a:effectLst/>
            </a:endParaRPr>
          </a:p>
        </p:txBody>
      </p:sp>
      <p:pic>
        <p:nvPicPr>
          <p:cNvPr id="4098" name="Picture 2" descr="Image result for spid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08" y="2266340"/>
            <a:ext cx="2606217" cy="22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120" y="1350109"/>
            <a:ext cx="3817625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am black and yellow.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can fly.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six legs.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eat honey.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35011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35011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bee</a:t>
            </a:r>
            <a:endParaRPr lang="en-US" sz="3200" dirty="0">
              <a:effectLst/>
            </a:endParaRPr>
          </a:p>
        </p:txBody>
      </p:sp>
      <p:pic>
        <p:nvPicPr>
          <p:cNvPr id="5122" name="Picture 2" descr="Image result for be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17" y="1960930"/>
            <a:ext cx="3429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120" y="1350109"/>
            <a:ext cx="3817625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am a pet.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hate cats.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four legs.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bark.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35011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35011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dog</a:t>
            </a:r>
            <a:endParaRPr lang="en-US" sz="3200" dirty="0">
              <a:effectLst/>
            </a:endParaRPr>
          </a:p>
        </p:txBody>
      </p:sp>
      <p:pic>
        <p:nvPicPr>
          <p:cNvPr id="6146" name="Picture 2" descr="Image result for dog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30" y="2101587"/>
            <a:ext cx="4214657" cy="24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120" y="1350109"/>
            <a:ext cx="3817625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eat vegetables.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can be a pet.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can run fast.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long ears.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04470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rabbit</a:t>
            </a:r>
            <a:endParaRPr lang="en-US" sz="3200" dirty="0">
              <a:effectLst/>
            </a:endParaRP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75" y="1753049"/>
            <a:ext cx="3082745" cy="26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120" y="1350109"/>
            <a:ext cx="3817625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live on the farm.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horns.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moo.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give milk.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04470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cow</a:t>
            </a:r>
            <a:endParaRPr lang="en-US" sz="3200" dirty="0">
              <a:effectLst/>
            </a:endParaRPr>
          </a:p>
        </p:txBody>
      </p:sp>
      <p:pic>
        <p:nvPicPr>
          <p:cNvPr id="8194" name="Picture 2" descr="Image result for cow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823" y="1787494"/>
            <a:ext cx="4008212" cy="25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6" y="1350109"/>
            <a:ext cx="4067780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can swim and dive.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two legs.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wings.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quack.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04470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duck</a:t>
            </a:r>
            <a:endParaRPr lang="en-US" sz="3200" dirty="0">
              <a:effectLst/>
            </a:endParaRPr>
          </a:p>
        </p:txBody>
      </p:sp>
      <p:pic>
        <p:nvPicPr>
          <p:cNvPr id="9218" name="Picture 2" descr="Image result for duck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871" y="1808225"/>
            <a:ext cx="2565291" cy="22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6" y="1350109"/>
            <a:ext cx="4067780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have a mane.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You can ride me.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live in a barn.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404460" y="1044700"/>
            <a:ext cx="1374344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horse</a:t>
            </a:r>
            <a:endParaRPr lang="en-US" sz="3200" dirty="0">
              <a:effectLst/>
            </a:endParaRPr>
          </a:p>
        </p:txBody>
      </p:sp>
      <p:pic>
        <p:nvPicPr>
          <p:cNvPr id="10242" name="Picture 2" descr="Image result for hors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91" y="1808225"/>
            <a:ext cx="3406337" cy="279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6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6" y="1350109"/>
            <a:ext cx="4067780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have four legs.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a long nose.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You can ride me.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big ears.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an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251755" y="1044700"/>
            <a:ext cx="1832459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elephant</a:t>
            </a:r>
            <a:endParaRPr lang="en-US" sz="3200" dirty="0">
              <a:effectLst/>
            </a:endParaRPr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30" y="1753760"/>
            <a:ext cx="3322395" cy="26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6" y="1350109"/>
            <a:ext cx="4067780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am small.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feathers.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lay eggs.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can sing and fly.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251755" y="1044700"/>
            <a:ext cx="1832459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bird</a:t>
            </a:r>
            <a:endParaRPr lang="en-US" sz="3200" dirty="0">
              <a:effectLst/>
            </a:endParaRP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60" y="1380306"/>
            <a:ext cx="3334113" cy="3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9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55" y="1350109"/>
            <a:ext cx="4733856" cy="29013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effectLst/>
              </a:rPr>
              <a:t>I live in Africa.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am yellow and brown.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eat leaves.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I have a long neck. 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697" y="128470"/>
            <a:ext cx="4581456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Let find out what I am.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0" y="1044700"/>
            <a:ext cx="4123035" cy="76352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effectLst/>
              </a:rPr>
              <a:t>I am a ________.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251755" y="1044700"/>
            <a:ext cx="1832459" cy="76352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effectLst/>
              </a:rPr>
              <a:t>giraffe</a:t>
            </a:r>
            <a:endParaRPr lang="en-US" sz="3200" dirty="0">
              <a:effectLst/>
            </a:endParaRP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2820" y="1530475"/>
            <a:ext cx="3694300" cy="3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43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360" y="586585"/>
            <a:ext cx="1985165" cy="916230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Animals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75" y="1502815"/>
            <a:ext cx="7787955" cy="2290575"/>
          </a:xfrm>
        </p:spPr>
        <p:txBody>
          <a:bodyPr/>
          <a:lstStyle/>
          <a:p>
            <a:r>
              <a:rPr lang="en-US" b="1" u="sng" dirty="0">
                <a:solidFill>
                  <a:srgbClr val="00B050"/>
                </a:solidFill>
              </a:rPr>
              <a:t>Wild animals</a:t>
            </a:r>
            <a:r>
              <a:rPr lang="en-US" dirty="0">
                <a:solidFill>
                  <a:srgbClr val="00B050"/>
                </a:solidFill>
              </a:rPr>
              <a:t> - animals that live in nature </a:t>
            </a:r>
          </a:p>
          <a:p>
            <a:r>
              <a:rPr lang="en-US" b="1" u="sng" dirty="0"/>
              <a:t>Farm animals</a:t>
            </a:r>
            <a:r>
              <a:rPr lang="en-US" b="1" dirty="0"/>
              <a:t> </a:t>
            </a:r>
            <a:r>
              <a:rPr lang="en-US" dirty="0"/>
              <a:t>- animals that are raised on a farm</a:t>
            </a:r>
          </a:p>
          <a:p>
            <a:r>
              <a:rPr lang="en-US" b="1" u="sng" dirty="0">
                <a:solidFill>
                  <a:srgbClr val="003296"/>
                </a:solidFill>
              </a:rPr>
              <a:t>Pets</a:t>
            </a:r>
            <a:r>
              <a:rPr lang="en-US" b="1" dirty="0">
                <a:solidFill>
                  <a:srgbClr val="003296"/>
                </a:solidFill>
              </a:rPr>
              <a:t> </a:t>
            </a:r>
            <a:r>
              <a:rPr lang="en-US" dirty="0">
                <a:solidFill>
                  <a:srgbClr val="003296"/>
                </a:solidFill>
              </a:rPr>
              <a:t>- tamed animal kept for companionship or pleasure</a:t>
            </a:r>
            <a:endParaRPr lang="en-US" b="1" u="sng" dirty="0">
              <a:solidFill>
                <a:srgbClr val="003296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4950" y="472056"/>
            <a:ext cx="2901395" cy="572644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effectLst/>
              </a:rPr>
              <a:t>Wild animals</a:t>
            </a:r>
            <a:endParaRPr lang="en-US" dirty="0">
              <a:effectLst/>
            </a:endParaRPr>
          </a:p>
        </p:txBody>
      </p:sp>
      <p:pic>
        <p:nvPicPr>
          <p:cNvPr id="1030" name="Picture 6" descr="Image result for lion madagascar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9" y="128470"/>
            <a:ext cx="3218331" cy="331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7787" y="979595"/>
            <a:ext cx="877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Lion</a:t>
            </a:r>
          </a:p>
        </p:txBody>
      </p:sp>
      <p:pic>
        <p:nvPicPr>
          <p:cNvPr id="1032" name="Picture 8" descr="Image result for monkey madagascar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2" b="4716"/>
          <a:stretch/>
        </p:blipFill>
        <p:spPr bwMode="auto">
          <a:xfrm>
            <a:off x="6289958" y="414921"/>
            <a:ext cx="2975005" cy="47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65734" y="783090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Monkey</a:t>
            </a:r>
          </a:p>
        </p:txBody>
      </p:sp>
      <p:pic>
        <p:nvPicPr>
          <p:cNvPr id="1034" name="Picture 10" descr="Image result for zebra madagasca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57" y="2724455"/>
            <a:ext cx="2610508" cy="22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6260" y="3764119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Zebra</a:t>
            </a:r>
          </a:p>
        </p:txBody>
      </p:sp>
      <p:pic>
        <p:nvPicPr>
          <p:cNvPr id="1036" name="Picture 12" descr="Image result for giraffe madagascar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950" y="2419045"/>
            <a:ext cx="2153459" cy="26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81628" y="24628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Giraffe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6590" y="1437710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Hippo</a:t>
            </a:r>
          </a:p>
        </p:txBody>
      </p:sp>
      <p:pic>
        <p:nvPicPr>
          <p:cNvPr id="1040" name="Picture 16" descr="Image result for animal in madagascar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01" y="1350110"/>
            <a:ext cx="1948579" cy="33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4950" y="472056"/>
            <a:ext cx="2901395" cy="572644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effectLst/>
              </a:rPr>
              <a:t>Wild animals</a:t>
            </a:r>
            <a:endParaRPr lang="en-US" dirty="0">
              <a:effectLst/>
            </a:endParaRPr>
          </a:p>
        </p:txBody>
      </p:sp>
      <p:pic>
        <p:nvPicPr>
          <p:cNvPr id="2054" name="Picture 6" descr="Image result for zootopia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855" y="202586"/>
            <a:ext cx="2443280" cy="337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25268" y="1139557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Fox</a:t>
            </a:r>
          </a:p>
        </p:txBody>
      </p:sp>
      <p:pic>
        <p:nvPicPr>
          <p:cNvPr id="2056" name="Picture 8" descr="Image result for zootopi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96" y="3259546"/>
            <a:ext cx="2231062" cy="17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01865" y="2736326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Sloth</a:t>
            </a:r>
          </a:p>
        </p:txBody>
      </p:sp>
      <p:pic>
        <p:nvPicPr>
          <p:cNvPr id="2058" name="Picture 10" descr="Image result for bull zootopi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577" y="1433242"/>
            <a:ext cx="1949032" cy="35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735227" y="910022"/>
            <a:ext cx="75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Bull</a:t>
            </a:r>
          </a:p>
        </p:txBody>
      </p:sp>
      <p:pic>
        <p:nvPicPr>
          <p:cNvPr id="2060" name="Picture 12" descr="Image result for zootopia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47" y="1662777"/>
            <a:ext cx="1797905" cy="33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93640" y="1189731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Rhino</a:t>
            </a:r>
          </a:p>
        </p:txBody>
      </p:sp>
      <p:pic>
        <p:nvPicPr>
          <p:cNvPr id="2064" name="Picture 1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75" y="2266340"/>
            <a:ext cx="1747372" cy="251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666479" y="1865351"/>
            <a:ext cx="17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Cheetah</a:t>
            </a:r>
          </a:p>
        </p:txBody>
      </p:sp>
    </p:spTree>
    <p:extLst>
      <p:ext uri="{BB962C8B-B14F-4D97-AF65-F5344CB8AC3E}">
        <p14:creationId xmlns:p14="http://schemas.microsoft.com/office/powerpoint/2010/main" val="19964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4950" y="472056"/>
            <a:ext cx="2901395" cy="572644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effectLst/>
              </a:rPr>
              <a:t>Wild animals</a:t>
            </a:r>
            <a:endParaRPr lang="en-US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3968" y="1116378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Tiger</a:t>
            </a:r>
          </a:p>
        </p:txBody>
      </p:sp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35" y="1116378"/>
            <a:ext cx="4154016" cy="35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40935" y="1115202"/>
            <a:ext cx="97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Bear</a:t>
            </a:r>
          </a:p>
        </p:txBody>
      </p:sp>
      <p:pic>
        <p:nvPicPr>
          <p:cNvPr id="5128" name="Picture 8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5" y="2289441"/>
            <a:ext cx="1786474" cy="221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412" y="1743120"/>
            <a:ext cx="1513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Donkey</a:t>
            </a:r>
          </a:p>
        </p:txBody>
      </p:sp>
      <p:pic>
        <p:nvPicPr>
          <p:cNvPr id="5132" name="Picture 12" descr="Image result for winnie the pooh ro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51755" y="2004730"/>
            <a:ext cx="2765958" cy="293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015280" y="1529212"/>
            <a:ext cx="1927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Kangaroo</a:t>
            </a:r>
          </a:p>
        </p:txBody>
      </p:sp>
    </p:spTree>
    <p:extLst>
      <p:ext uri="{BB962C8B-B14F-4D97-AF65-F5344CB8AC3E}">
        <p14:creationId xmlns:p14="http://schemas.microsoft.com/office/powerpoint/2010/main" val="15795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4950" y="472056"/>
            <a:ext cx="2901395" cy="572644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effectLst/>
              </a:rPr>
              <a:t>Wild animals</a:t>
            </a:r>
            <a:endParaRPr lang="en-US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3481" y="3212419"/>
            <a:ext cx="135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Panda</a:t>
            </a:r>
          </a:p>
        </p:txBody>
      </p:sp>
      <p:pic>
        <p:nvPicPr>
          <p:cNvPr id="2050" name="Picture 2" descr="Image result for panda madagascar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197" y="586585"/>
            <a:ext cx="3063786" cy="428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6" b="99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81" t="24350" r="33585"/>
          <a:stretch/>
        </p:blipFill>
        <p:spPr bwMode="auto">
          <a:xfrm>
            <a:off x="4118628" y="2877160"/>
            <a:ext cx="1434853" cy="19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3326" y="3876523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Snake</a:t>
            </a:r>
          </a:p>
        </p:txBody>
      </p:sp>
      <p:pic>
        <p:nvPicPr>
          <p:cNvPr id="1028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8575"/>
            <a:ext cx="2662634" cy="37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6896" y="897443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Red panda</a:t>
            </a:r>
          </a:p>
        </p:txBody>
      </p:sp>
      <p:pic>
        <p:nvPicPr>
          <p:cNvPr id="1030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96" l="5097" r="93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926" y="2182297"/>
            <a:ext cx="2152959" cy="125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62634" y="1730419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Mantis</a:t>
            </a:r>
          </a:p>
        </p:txBody>
      </p:sp>
      <p:sp>
        <p:nvSpPr>
          <p:cNvPr id="2" name="AutoShape 8" descr="à¸à¸¥à¸à¸²à¸£à¸à¹à¸à¸«à¸²à¸£à¸¹à¸à¸ à¸²à¸à¸ªà¸³à¸«à¸£à¸±à¸ crane kung fu panda characters pn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3" name="AutoShape 10" descr="à¸à¸¥à¸à¸²à¸£à¸à¹à¸à¸«à¸²à¸£à¸¹à¸à¸ à¸²à¸à¸ªà¸³à¸«à¸£à¸±à¸ crane kung fu panda characters png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AutoShape 12" descr="à¸à¸¥à¸à¸²à¸£à¸à¹à¸à¸«à¸²à¸£à¸¹à¸à¸ à¸²à¸à¸ªà¸³à¸«à¸£à¸±à¸ crane kung fu panda characters png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38" name="Picture 1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897443"/>
            <a:ext cx="1791967" cy="250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10917" y="1960930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Crane</a:t>
            </a:r>
          </a:p>
        </p:txBody>
      </p:sp>
    </p:spTree>
    <p:extLst>
      <p:ext uri="{BB962C8B-B14F-4D97-AF65-F5344CB8AC3E}">
        <p14:creationId xmlns:p14="http://schemas.microsoft.com/office/powerpoint/2010/main" val="292929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0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648310" y="1104381"/>
            <a:ext cx="7588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linkClick r:id="rId2"/>
              </a:rPr>
              <a:t>https://www.youtube.com/watch?v=RVJbKPW3Crs</a:t>
            </a:r>
            <a:endParaRPr lang="th-TH" sz="2800" dirty="0">
              <a:solidFill>
                <a:srgbClr val="FF0000"/>
              </a:solidFill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044950" y="472056"/>
            <a:ext cx="2901395" cy="572644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/>
              </a:rPr>
              <a:t>Farm animals</a:t>
            </a:r>
            <a:endParaRPr lang="en-US" dirty="0">
              <a:effectLst/>
            </a:endParaRPr>
          </a:p>
        </p:txBody>
      </p:sp>
      <p:sp>
        <p:nvSpPr>
          <p:cNvPr id="8" name="AutoShape 4" descr="à¸à¸¥à¸à¸²à¸£à¸à¹à¸à¸«à¸²à¸£à¸¹à¸à¸ à¸²à¸à¸ªà¸³à¸«à¸£à¸±à¸ funny chicken cartoon pn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5" name="Picture 7" descr="à¸à¸¥à¸à¸²à¸£à¸à¹à¸à¸«à¸²à¸£à¸¹à¸à¸ à¸²à¸à¸ªà¸³à¸«à¸£à¸±à¸ chicken moan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4" y="1851842"/>
            <a:ext cx="1100810" cy="15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02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24" y="2014618"/>
            <a:ext cx="2851173" cy="27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 descr="à¸à¸¥à¸à¸²à¸£à¸à¹à¸à¸«à¸²à¸£à¸¹à¸à¸ à¸²à¸à¸ªà¸³à¸«à¸£à¸±à¸ toy story character png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65" name="Picture 17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7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12" y="1585957"/>
            <a:ext cx="2686333" cy="35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4" y="2498541"/>
            <a:ext cx="3100059" cy="26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24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434130" y="1044700"/>
            <a:ext cx="4123034" cy="1228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https://www.youtube.com/watch?v=tj4JdexVNBA</a:t>
            </a:r>
            <a:endParaRPr lang="th-TH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4950" y="472056"/>
            <a:ext cx="2901395" cy="572644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296"/>
                </a:solidFill>
                <a:effectLst/>
              </a:rPr>
              <a:t>Pets</a:t>
            </a:r>
            <a:endParaRPr lang="en-US" dirty="0">
              <a:solidFill>
                <a:srgbClr val="003296"/>
              </a:solidFill>
              <a:effectLst/>
            </a:endParaRPr>
          </a:p>
        </p:txBody>
      </p:sp>
      <p:sp>
        <p:nvSpPr>
          <p:cNvPr id="5" name="AutoShape 4" descr="à¸à¸¥à¸à¸²à¸£à¸à¹à¸à¸«à¸²à¸£à¸¹à¸à¸ à¸²à¸à¸ªà¸³à¸«à¸£à¸±à¸ slinky pn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9" r="9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377" y="2724455"/>
            <a:ext cx="1983996" cy="212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78" l="0" r="98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65" y="994831"/>
            <a:ext cx="2702820" cy="407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76" y="2035946"/>
            <a:ext cx="1306357" cy="13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r="25406"/>
          <a:stretch/>
        </p:blipFill>
        <p:spPr bwMode="auto">
          <a:xfrm>
            <a:off x="6404460" y="88992"/>
            <a:ext cx="2502034" cy="50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28" y="2877160"/>
            <a:ext cx="2511248" cy="12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5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3065" y="847573"/>
            <a:ext cx="3817625" cy="1936211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/>
              </a:rPr>
              <a:t>Animal riddles</a:t>
            </a:r>
            <a:br>
              <a:rPr lang="en-US" b="1" dirty="0">
                <a:solidFill>
                  <a:schemeClr val="tx1"/>
                </a:solidFill>
                <a:effectLst/>
              </a:rPr>
            </a:br>
            <a:r>
              <a:rPr lang="en-US" b="1" dirty="0">
                <a:solidFill>
                  <a:schemeClr val="tx1"/>
                </a:solidFill>
                <a:effectLst/>
              </a:rPr>
              <a:t>Can you find out what I am?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Image result for ice ag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997" y="50677"/>
            <a:ext cx="1985165" cy="323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4"/>
          <a:stretch/>
        </p:blipFill>
        <p:spPr bwMode="auto">
          <a:xfrm flipH="1">
            <a:off x="0" y="607045"/>
            <a:ext cx="4209226" cy="45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Image result for ice age pn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85" name="Picture 13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90" y="3182570"/>
            <a:ext cx="1090613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00" y="3182569"/>
            <a:ext cx="1090613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250" y="3182570"/>
            <a:ext cx="1113514" cy="138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31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432</Words>
  <Application>Microsoft Office PowerPoint</Application>
  <PresentationFormat>On-screen Show (16:9)</PresentationFormat>
  <Paragraphs>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Office Theme</vt:lpstr>
      <vt:lpstr>Animals</vt:lpstr>
      <vt:lpstr>Animals</vt:lpstr>
      <vt:lpstr>Wild animals</vt:lpstr>
      <vt:lpstr>Wild animals</vt:lpstr>
      <vt:lpstr>Wild animals</vt:lpstr>
      <vt:lpstr>Wild animals</vt:lpstr>
      <vt:lpstr>Farm animals</vt:lpstr>
      <vt:lpstr>Pets</vt:lpstr>
      <vt:lpstr>Animal riddles Can you find out what I am?</vt:lpstr>
      <vt:lpstr>I am small. I can be scary. I have eight legs. I spin a web. </vt:lpstr>
      <vt:lpstr>I am black and yellow. I can fly. I have six legs. I eat honey. </vt:lpstr>
      <vt:lpstr>I am a pet. I hate cats. I have four legs. I bark. </vt:lpstr>
      <vt:lpstr>I eat vegetables. I can be a pet. I can run fast. I have long ears. </vt:lpstr>
      <vt:lpstr>I live on the farm. I have horns. I moo. I give milk. </vt:lpstr>
      <vt:lpstr>I can swim and dive. I have two legs. I have wings. I quack. </vt:lpstr>
      <vt:lpstr>I have a mane. You can ride me. I live in a barn. </vt:lpstr>
      <vt:lpstr>I have four legs. I have a long nose. You can ride me. I have big ears. </vt:lpstr>
      <vt:lpstr>I am small. I have feathers. I lay eggs. I can sing and fly. </vt:lpstr>
      <vt:lpstr>I live in Africa. I am yellow and brown. I eat leaves. I have a long neck.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Luan Geyser</cp:lastModifiedBy>
  <cp:revision>137</cp:revision>
  <dcterms:created xsi:type="dcterms:W3CDTF">2013-08-21T19:17:07Z</dcterms:created>
  <dcterms:modified xsi:type="dcterms:W3CDTF">2026-01-23T08:39:23Z</dcterms:modified>
</cp:coreProperties>
</file>